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00B0-4599-4E0D-BCFF-84E05DE8947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65B5E-92AA-406E-9B61-BF6151F4B6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00B0-4599-4E0D-BCFF-84E05DE8947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65B5E-92AA-406E-9B61-BF6151F4B6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00B0-4599-4E0D-BCFF-84E05DE8947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65B5E-92AA-406E-9B61-BF6151F4B6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00B0-4599-4E0D-BCFF-84E05DE8947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65B5E-92AA-406E-9B61-BF6151F4B6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00B0-4599-4E0D-BCFF-84E05DE8947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65B5E-92AA-406E-9B61-BF6151F4B6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00B0-4599-4E0D-BCFF-84E05DE8947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65B5E-92AA-406E-9B61-BF6151F4B6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00B0-4599-4E0D-BCFF-84E05DE8947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65B5E-92AA-406E-9B61-BF6151F4B6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00B0-4599-4E0D-BCFF-84E05DE8947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65B5E-92AA-406E-9B61-BF6151F4B6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00B0-4599-4E0D-BCFF-84E05DE8947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65B5E-92AA-406E-9B61-BF6151F4B6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00B0-4599-4E0D-BCFF-84E05DE8947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65B5E-92AA-406E-9B61-BF6151F4B6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200B0-4599-4E0D-BCFF-84E05DE8947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65B5E-92AA-406E-9B61-BF6151F4B67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D200B0-4599-4E0D-BCFF-84E05DE8947C}" type="datetimeFigureOut">
              <a:rPr lang="en-US" smtClean="0"/>
              <a:t>12/4/2014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765B5E-92AA-406E-9B61-BF6151F4B67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1791026" y="873865"/>
            <a:ext cx="5536809" cy="2337324"/>
            <a:chOff x="1791026" y="873865"/>
            <a:chExt cx="5536809" cy="2337324"/>
          </a:xfrm>
        </p:grpSpPr>
        <p:grpSp>
          <p:nvGrpSpPr>
            <p:cNvPr id="25" name="Group 24"/>
            <p:cNvGrpSpPr/>
            <p:nvPr/>
          </p:nvGrpSpPr>
          <p:grpSpPr>
            <a:xfrm>
              <a:off x="1791026" y="873865"/>
              <a:ext cx="5536809" cy="1200250"/>
              <a:chOff x="1791026" y="873865"/>
              <a:chExt cx="5536809" cy="1200250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063585" y="1000207"/>
                <a:ext cx="21058" cy="684353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684353">
                    <a:moveTo>
                      <a:pt x="21057" y="0"/>
                    </a:moveTo>
                    <a:lnTo>
                      <a:pt x="13821" y="27556"/>
                    </a:lnTo>
                    <a:lnTo>
                      <a:pt x="11504" y="73025"/>
                    </a:lnTo>
                    <a:lnTo>
                      <a:pt x="10962" y="114734"/>
                    </a:lnTo>
                    <a:lnTo>
                      <a:pt x="10721" y="160567"/>
                    </a:lnTo>
                    <a:lnTo>
                      <a:pt x="10614" y="205894"/>
                    </a:lnTo>
                    <a:lnTo>
                      <a:pt x="10554" y="263127"/>
                    </a:lnTo>
                    <a:lnTo>
                      <a:pt x="10536" y="311410"/>
                    </a:lnTo>
                    <a:lnTo>
                      <a:pt x="10531" y="362241"/>
                    </a:lnTo>
                    <a:lnTo>
                      <a:pt x="10529" y="414347"/>
                    </a:lnTo>
                    <a:lnTo>
                      <a:pt x="10529" y="465660"/>
                    </a:lnTo>
                    <a:lnTo>
                      <a:pt x="10529" y="525514"/>
                    </a:lnTo>
                    <a:lnTo>
                      <a:pt x="10529" y="582397"/>
                    </a:lnTo>
                    <a:lnTo>
                      <a:pt x="9359" y="643589"/>
                    </a:lnTo>
                    <a:lnTo>
                      <a:pt x="0" y="68435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1791026" y="1000207"/>
                <a:ext cx="293617" cy="476777"/>
              </a:xfrm>
              <a:custGeom>
                <a:avLst/>
                <a:gdLst/>
                <a:ahLst/>
                <a:cxnLst/>
                <a:rect l="0" t="0" r="0" b="0"/>
                <a:pathLst>
                  <a:path w="293617" h="476777">
                    <a:moveTo>
                      <a:pt x="293616" y="294798"/>
                    </a:moveTo>
                    <a:lnTo>
                      <a:pt x="239741" y="331884"/>
                    </a:lnTo>
                    <a:lnTo>
                      <a:pt x="184930" y="380462"/>
                    </a:lnTo>
                    <a:lnTo>
                      <a:pt x="129651" y="414035"/>
                    </a:lnTo>
                    <a:lnTo>
                      <a:pt x="67973" y="450364"/>
                    </a:lnTo>
                    <a:lnTo>
                      <a:pt x="8948" y="476776"/>
                    </a:lnTo>
                    <a:lnTo>
                      <a:pt x="3231" y="474608"/>
                    </a:lnTo>
                    <a:lnTo>
                      <a:pt x="590" y="468484"/>
                    </a:lnTo>
                    <a:lnTo>
                      <a:pt x="0" y="459722"/>
                    </a:lnTo>
                    <a:lnTo>
                      <a:pt x="15862" y="410867"/>
                    </a:lnTo>
                    <a:lnTo>
                      <a:pt x="41526" y="352343"/>
                    </a:lnTo>
                    <a:lnTo>
                      <a:pt x="68870" y="295443"/>
                    </a:lnTo>
                    <a:lnTo>
                      <a:pt x="95448" y="242240"/>
                    </a:lnTo>
                    <a:lnTo>
                      <a:pt x="117997" y="178992"/>
                    </a:lnTo>
                    <a:lnTo>
                      <a:pt x="133321" y="127296"/>
                    </a:lnTo>
                    <a:lnTo>
                      <a:pt x="154545" y="65092"/>
                    </a:lnTo>
                    <a:lnTo>
                      <a:pt x="166622" y="27865"/>
                    </a:lnTo>
                    <a:lnTo>
                      <a:pt x="177803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2221513" y="1631917"/>
                <a:ext cx="1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" h="10529">
                    <a:moveTo>
                      <a:pt x="0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2463719" y="1021264"/>
                <a:ext cx="360220" cy="614812"/>
              </a:xfrm>
              <a:custGeom>
                <a:avLst/>
                <a:gdLst/>
                <a:ahLst/>
                <a:cxnLst/>
                <a:rect l="0" t="0" r="0" b="0"/>
                <a:pathLst>
                  <a:path w="360220" h="614812">
                    <a:moveTo>
                      <a:pt x="263161" y="0"/>
                    </a:moveTo>
                    <a:lnTo>
                      <a:pt x="200881" y="16788"/>
                    </a:lnTo>
                    <a:lnTo>
                      <a:pt x="146830" y="20213"/>
                    </a:lnTo>
                    <a:lnTo>
                      <a:pt x="85505" y="20890"/>
                    </a:lnTo>
                    <a:lnTo>
                      <a:pt x="27811" y="23364"/>
                    </a:lnTo>
                    <a:lnTo>
                      <a:pt x="8043" y="32221"/>
                    </a:lnTo>
                    <a:lnTo>
                      <a:pt x="3005" y="41367"/>
                    </a:lnTo>
                    <a:lnTo>
                      <a:pt x="206" y="94955"/>
                    </a:lnTo>
                    <a:lnTo>
                      <a:pt x="0" y="156537"/>
                    </a:lnTo>
                    <a:lnTo>
                      <a:pt x="5553" y="207688"/>
                    </a:lnTo>
                    <a:lnTo>
                      <a:pt x="9019" y="259889"/>
                    </a:lnTo>
                    <a:lnTo>
                      <a:pt x="18595" y="320354"/>
                    </a:lnTo>
                    <a:lnTo>
                      <a:pt x="25004" y="344761"/>
                    </a:lnTo>
                    <a:lnTo>
                      <a:pt x="27180" y="347993"/>
                    </a:lnTo>
                    <a:lnTo>
                      <a:pt x="28632" y="345469"/>
                    </a:lnTo>
                    <a:lnTo>
                      <a:pt x="29599" y="339107"/>
                    </a:lnTo>
                    <a:lnTo>
                      <a:pt x="36914" y="325799"/>
                    </a:lnTo>
                    <a:lnTo>
                      <a:pt x="68508" y="285146"/>
                    </a:lnTo>
                    <a:lnTo>
                      <a:pt x="86572" y="273740"/>
                    </a:lnTo>
                    <a:lnTo>
                      <a:pt x="127650" y="266332"/>
                    </a:lnTo>
                    <a:lnTo>
                      <a:pt x="176867" y="269726"/>
                    </a:lnTo>
                    <a:lnTo>
                      <a:pt x="222905" y="289319"/>
                    </a:lnTo>
                    <a:lnTo>
                      <a:pt x="279213" y="327381"/>
                    </a:lnTo>
                    <a:lnTo>
                      <a:pt x="311981" y="358264"/>
                    </a:lnTo>
                    <a:lnTo>
                      <a:pt x="344532" y="416239"/>
                    </a:lnTo>
                    <a:lnTo>
                      <a:pt x="359541" y="456862"/>
                    </a:lnTo>
                    <a:lnTo>
                      <a:pt x="360219" y="498535"/>
                    </a:lnTo>
                    <a:lnTo>
                      <a:pt x="348797" y="546132"/>
                    </a:lnTo>
                    <a:lnTo>
                      <a:pt x="330519" y="577497"/>
                    </a:lnTo>
                    <a:lnTo>
                      <a:pt x="312985" y="594357"/>
                    </a:lnTo>
                    <a:lnTo>
                      <a:pt x="290375" y="603410"/>
                    </a:lnTo>
                    <a:lnTo>
                      <a:pt x="232142" y="614811"/>
                    </a:lnTo>
                    <a:lnTo>
                      <a:pt x="171550" y="612687"/>
                    </a:lnTo>
                    <a:lnTo>
                      <a:pt x="110708" y="607935"/>
                    </a:lnTo>
                    <a:lnTo>
                      <a:pt x="52591" y="58959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3200663" y="1316062"/>
                <a:ext cx="157928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31586">
                    <a:moveTo>
                      <a:pt x="157927" y="0"/>
                    </a:moveTo>
                    <a:lnTo>
                      <a:pt x="120450" y="8333"/>
                    </a:lnTo>
                    <a:lnTo>
                      <a:pt x="62611" y="18645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3706031" y="1158134"/>
                <a:ext cx="31586" cy="505369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505369">
                    <a:moveTo>
                      <a:pt x="31585" y="505368"/>
                    </a:moveTo>
                    <a:lnTo>
                      <a:pt x="31585" y="444985"/>
                    </a:lnTo>
                    <a:lnTo>
                      <a:pt x="31585" y="390381"/>
                    </a:lnTo>
                    <a:lnTo>
                      <a:pt x="31585" y="334037"/>
                    </a:lnTo>
                    <a:lnTo>
                      <a:pt x="28466" y="282248"/>
                    </a:lnTo>
                    <a:lnTo>
                      <a:pt x="23252" y="235318"/>
                    </a:lnTo>
                    <a:lnTo>
                      <a:pt x="18588" y="183198"/>
                    </a:lnTo>
                    <a:lnTo>
                      <a:pt x="12916" y="134999"/>
                    </a:lnTo>
                    <a:lnTo>
                      <a:pt x="8116" y="83674"/>
                    </a:lnTo>
                    <a:lnTo>
                      <a:pt x="2405" y="37661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3600746" y="1069136"/>
                <a:ext cx="473113" cy="642316"/>
              </a:xfrm>
              <a:custGeom>
                <a:avLst/>
                <a:gdLst/>
                <a:ahLst/>
                <a:cxnLst/>
                <a:rect l="0" t="0" r="0" b="0"/>
                <a:pathLst>
                  <a:path w="473113" h="642316">
                    <a:moveTo>
                      <a:pt x="0" y="46884"/>
                    </a:moveTo>
                    <a:lnTo>
                      <a:pt x="5589" y="30117"/>
                    </a:lnTo>
                    <a:lnTo>
                      <a:pt x="17692" y="18765"/>
                    </a:lnTo>
                    <a:lnTo>
                      <a:pt x="35939" y="10990"/>
                    </a:lnTo>
                    <a:lnTo>
                      <a:pt x="99301" y="0"/>
                    </a:lnTo>
                    <a:lnTo>
                      <a:pt x="151865" y="1537"/>
                    </a:lnTo>
                    <a:lnTo>
                      <a:pt x="206304" y="9402"/>
                    </a:lnTo>
                    <a:lnTo>
                      <a:pt x="262629" y="24879"/>
                    </a:lnTo>
                    <a:lnTo>
                      <a:pt x="318296" y="56186"/>
                    </a:lnTo>
                    <a:lnTo>
                      <a:pt x="375043" y="106474"/>
                    </a:lnTo>
                    <a:lnTo>
                      <a:pt x="417589" y="163308"/>
                    </a:lnTo>
                    <a:lnTo>
                      <a:pt x="444528" y="226639"/>
                    </a:lnTo>
                    <a:lnTo>
                      <a:pt x="466146" y="287755"/>
                    </a:lnTo>
                    <a:lnTo>
                      <a:pt x="471520" y="337012"/>
                    </a:lnTo>
                    <a:lnTo>
                      <a:pt x="473112" y="384882"/>
                    </a:lnTo>
                    <a:lnTo>
                      <a:pt x="467994" y="439880"/>
                    </a:lnTo>
                    <a:lnTo>
                      <a:pt x="454614" y="496130"/>
                    </a:lnTo>
                    <a:lnTo>
                      <a:pt x="418385" y="557383"/>
                    </a:lnTo>
                    <a:lnTo>
                      <a:pt x="394327" y="587178"/>
                    </a:lnTo>
                    <a:lnTo>
                      <a:pt x="340443" y="620253"/>
                    </a:lnTo>
                    <a:lnTo>
                      <a:pt x="308066" y="635117"/>
                    </a:lnTo>
                    <a:lnTo>
                      <a:pt x="250376" y="642315"/>
                    </a:lnTo>
                    <a:lnTo>
                      <a:pt x="188829" y="637559"/>
                    </a:lnTo>
                    <a:lnTo>
                      <a:pt x="127309" y="627571"/>
                    </a:lnTo>
                    <a:lnTo>
                      <a:pt x="73856" y="610314"/>
                    </a:lnTo>
                    <a:lnTo>
                      <a:pt x="10528" y="57330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4169285" y="1473989"/>
                <a:ext cx="31586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252685">
                    <a:moveTo>
                      <a:pt x="0" y="0"/>
                    </a:moveTo>
                    <a:lnTo>
                      <a:pt x="9064" y="58617"/>
                    </a:lnTo>
                    <a:lnTo>
                      <a:pt x="15683" y="110175"/>
                    </a:lnTo>
                    <a:lnTo>
                      <a:pt x="21165" y="173668"/>
                    </a:lnTo>
                    <a:lnTo>
                      <a:pt x="29180" y="225031"/>
                    </a:lnTo>
                    <a:lnTo>
                      <a:pt x="31585" y="25268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4169285" y="1347647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10528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4242984" y="1421347"/>
                <a:ext cx="189514" cy="298003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298003">
                    <a:moveTo>
                      <a:pt x="0" y="0"/>
                    </a:moveTo>
                    <a:lnTo>
                      <a:pt x="14573" y="48931"/>
                    </a:lnTo>
                    <a:lnTo>
                      <a:pt x="33814" y="102472"/>
                    </a:lnTo>
                    <a:lnTo>
                      <a:pt x="65105" y="159144"/>
                    </a:lnTo>
                    <a:lnTo>
                      <a:pt x="87140" y="213850"/>
                    </a:lnTo>
                    <a:lnTo>
                      <a:pt x="112879" y="267369"/>
                    </a:lnTo>
                    <a:lnTo>
                      <a:pt x="133532" y="297849"/>
                    </a:lnTo>
                    <a:lnTo>
                      <a:pt x="139324" y="298002"/>
                    </a:lnTo>
                    <a:lnTo>
                      <a:pt x="144355" y="292254"/>
                    </a:lnTo>
                    <a:lnTo>
                      <a:pt x="151895" y="271440"/>
                    </a:lnTo>
                    <a:lnTo>
                      <a:pt x="159855" y="219951"/>
                    </a:lnTo>
                    <a:lnTo>
                      <a:pt x="166757" y="164719"/>
                    </a:lnTo>
                    <a:lnTo>
                      <a:pt x="176526" y="102684"/>
                    </a:lnTo>
                    <a:lnTo>
                      <a:pt x="186601" y="57328"/>
                    </a:lnTo>
                    <a:lnTo>
                      <a:pt x="189513" y="3158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4516725" y="1473989"/>
                <a:ext cx="31587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252685">
                    <a:moveTo>
                      <a:pt x="0" y="0"/>
                    </a:moveTo>
                    <a:lnTo>
                      <a:pt x="8333" y="48931"/>
                    </a:lnTo>
                    <a:lnTo>
                      <a:pt x="10095" y="108062"/>
                    </a:lnTo>
                    <a:lnTo>
                      <a:pt x="17678" y="164802"/>
                    </a:lnTo>
                    <a:lnTo>
                      <a:pt x="23509" y="217950"/>
                    </a:lnTo>
                    <a:lnTo>
                      <a:pt x="31586" y="25268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4516725" y="1305533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10528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4665394" y="1059907"/>
                <a:ext cx="177716" cy="691793"/>
              </a:xfrm>
              <a:custGeom>
                <a:avLst/>
                <a:gdLst/>
                <a:ahLst/>
                <a:cxnLst/>
                <a:rect l="0" t="0" r="0" b="0"/>
                <a:pathLst>
                  <a:path w="177716" h="691793">
                    <a:moveTo>
                      <a:pt x="114544" y="540424"/>
                    </a:moveTo>
                    <a:lnTo>
                      <a:pt x="125722" y="523657"/>
                    </a:lnTo>
                    <a:lnTo>
                      <a:pt x="128090" y="499827"/>
                    </a:lnTo>
                    <a:lnTo>
                      <a:pt x="120079" y="448047"/>
                    </a:lnTo>
                    <a:lnTo>
                      <a:pt x="105005" y="420376"/>
                    </a:lnTo>
                    <a:lnTo>
                      <a:pt x="89247" y="407911"/>
                    </a:lnTo>
                    <a:lnTo>
                      <a:pt x="80132" y="402949"/>
                    </a:lnTo>
                    <a:lnTo>
                      <a:pt x="70545" y="401981"/>
                    </a:lnTo>
                    <a:lnTo>
                      <a:pt x="50535" y="407144"/>
                    </a:lnTo>
                    <a:lnTo>
                      <a:pt x="33063" y="420357"/>
                    </a:lnTo>
                    <a:lnTo>
                      <a:pt x="18668" y="439098"/>
                    </a:lnTo>
                    <a:lnTo>
                      <a:pt x="5158" y="477126"/>
                    </a:lnTo>
                    <a:lnTo>
                      <a:pt x="0" y="538666"/>
                    </a:lnTo>
                    <a:lnTo>
                      <a:pt x="4570" y="601818"/>
                    </a:lnTo>
                    <a:lnTo>
                      <a:pt x="17908" y="653807"/>
                    </a:lnTo>
                    <a:lnTo>
                      <a:pt x="29090" y="676214"/>
                    </a:lnTo>
                    <a:lnTo>
                      <a:pt x="37688" y="683593"/>
                    </a:lnTo>
                    <a:lnTo>
                      <a:pt x="59718" y="691792"/>
                    </a:lnTo>
                    <a:lnTo>
                      <a:pt x="81988" y="689197"/>
                    </a:lnTo>
                    <a:lnTo>
                      <a:pt x="92839" y="685230"/>
                    </a:lnTo>
                    <a:lnTo>
                      <a:pt x="111136" y="668343"/>
                    </a:lnTo>
                    <a:lnTo>
                      <a:pt x="136357" y="624964"/>
                    </a:lnTo>
                    <a:lnTo>
                      <a:pt x="148823" y="570802"/>
                    </a:lnTo>
                    <a:lnTo>
                      <a:pt x="159925" y="519659"/>
                    </a:lnTo>
                    <a:lnTo>
                      <a:pt x="165752" y="459287"/>
                    </a:lnTo>
                    <a:lnTo>
                      <a:pt x="166761" y="410579"/>
                    </a:lnTo>
                    <a:lnTo>
                      <a:pt x="167102" y="348486"/>
                    </a:lnTo>
                    <a:lnTo>
                      <a:pt x="167161" y="297550"/>
                    </a:lnTo>
                    <a:lnTo>
                      <a:pt x="164059" y="245413"/>
                    </a:lnTo>
                    <a:lnTo>
                      <a:pt x="155731" y="196040"/>
                    </a:lnTo>
                    <a:lnTo>
                      <a:pt x="148026" y="137436"/>
                    </a:lnTo>
                    <a:lnTo>
                      <a:pt x="134926" y="78174"/>
                    </a:lnTo>
                    <a:lnTo>
                      <a:pt x="117964" y="24660"/>
                    </a:lnTo>
                    <a:lnTo>
                      <a:pt x="110995" y="3529"/>
                    </a:lnTo>
                    <a:lnTo>
                      <a:pt x="106328" y="0"/>
                    </a:lnTo>
                    <a:lnTo>
                      <a:pt x="100878" y="1157"/>
                    </a:lnTo>
                    <a:lnTo>
                      <a:pt x="94904" y="5438"/>
                    </a:lnTo>
                    <a:lnTo>
                      <a:pt x="85148" y="25792"/>
                    </a:lnTo>
                    <a:lnTo>
                      <a:pt x="76198" y="76375"/>
                    </a:lnTo>
                    <a:lnTo>
                      <a:pt x="73546" y="133867"/>
                    </a:lnTo>
                    <a:lnTo>
                      <a:pt x="78239" y="195214"/>
                    </a:lnTo>
                    <a:lnTo>
                      <a:pt x="83196" y="252393"/>
                    </a:lnTo>
                    <a:lnTo>
                      <a:pt x="94227" y="305628"/>
                    </a:lnTo>
                    <a:lnTo>
                      <a:pt x="102082" y="355874"/>
                    </a:lnTo>
                    <a:lnTo>
                      <a:pt x="112039" y="409690"/>
                    </a:lnTo>
                    <a:lnTo>
                      <a:pt x="128714" y="471735"/>
                    </a:lnTo>
                    <a:lnTo>
                      <a:pt x="143815" y="525513"/>
                    </a:lnTo>
                    <a:lnTo>
                      <a:pt x="164996" y="568024"/>
                    </a:lnTo>
                    <a:lnTo>
                      <a:pt x="177715" y="59306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4942804" y="1516103"/>
                <a:ext cx="16119" cy="178986"/>
              </a:xfrm>
              <a:custGeom>
                <a:avLst/>
                <a:gdLst/>
                <a:ahLst/>
                <a:cxnLst/>
                <a:rect l="0" t="0" r="0" b="0"/>
                <a:pathLst>
                  <a:path w="16119" h="178986">
                    <a:moveTo>
                      <a:pt x="5589" y="0"/>
                    </a:moveTo>
                    <a:lnTo>
                      <a:pt x="0" y="16768"/>
                    </a:lnTo>
                    <a:lnTo>
                      <a:pt x="4044" y="78565"/>
                    </a:lnTo>
                    <a:lnTo>
                      <a:pt x="10873" y="133672"/>
                    </a:lnTo>
                    <a:lnTo>
                      <a:pt x="16118" y="17898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4927336" y="1347647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5032621" y="1431940"/>
                <a:ext cx="189514" cy="263149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263149">
                    <a:moveTo>
                      <a:pt x="0" y="73635"/>
                    </a:moveTo>
                    <a:lnTo>
                      <a:pt x="14655" y="132252"/>
                    </a:lnTo>
                    <a:lnTo>
                      <a:pt x="20962" y="192491"/>
                    </a:lnTo>
                    <a:lnTo>
                      <a:pt x="35545" y="251633"/>
                    </a:lnTo>
                    <a:lnTo>
                      <a:pt x="35395" y="254302"/>
                    </a:lnTo>
                    <a:lnTo>
                      <a:pt x="28989" y="244788"/>
                    </a:lnTo>
                    <a:lnTo>
                      <a:pt x="15388" y="199383"/>
                    </a:lnTo>
                    <a:lnTo>
                      <a:pt x="11968" y="152098"/>
                    </a:lnTo>
                    <a:lnTo>
                      <a:pt x="12125" y="102212"/>
                    </a:lnTo>
                    <a:lnTo>
                      <a:pt x="22066" y="45961"/>
                    </a:lnTo>
                    <a:lnTo>
                      <a:pt x="29694" y="23901"/>
                    </a:lnTo>
                    <a:lnTo>
                      <a:pt x="40884" y="6297"/>
                    </a:lnTo>
                    <a:lnTo>
                      <a:pt x="48313" y="1837"/>
                    </a:lnTo>
                    <a:lnTo>
                      <a:pt x="65926" y="0"/>
                    </a:lnTo>
                    <a:lnTo>
                      <a:pt x="85453" y="9323"/>
                    </a:lnTo>
                    <a:lnTo>
                      <a:pt x="116176" y="37422"/>
                    </a:lnTo>
                    <a:lnTo>
                      <a:pt x="152410" y="88838"/>
                    </a:lnTo>
                    <a:lnTo>
                      <a:pt x="173692" y="137989"/>
                    </a:lnTo>
                    <a:lnTo>
                      <a:pt x="186041" y="198477"/>
                    </a:lnTo>
                    <a:lnTo>
                      <a:pt x="188484" y="235407"/>
                    </a:lnTo>
                    <a:lnTo>
                      <a:pt x="189513" y="26314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5032621" y="1447207"/>
                <a:ext cx="466777" cy="626908"/>
              </a:xfrm>
              <a:custGeom>
                <a:avLst/>
                <a:gdLst/>
                <a:ahLst/>
                <a:cxnLst/>
                <a:rect l="0" t="0" r="0" b="0"/>
                <a:pathLst>
                  <a:path w="466777" h="626908">
                    <a:moveTo>
                      <a:pt x="400083" y="132067"/>
                    </a:moveTo>
                    <a:lnTo>
                      <a:pt x="394494" y="69975"/>
                    </a:lnTo>
                    <a:lnTo>
                      <a:pt x="380955" y="28165"/>
                    </a:lnTo>
                    <a:lnTo>
                      <a:pt x="369745" y="11409"/>
                    </a:lnTo>
                    <a:lnTo>
                      <a:pt x="361140" y="6005"/>
                    </a:lnTo>
                    <a:lnTo>
                      <a:pt x="339101" y="0"/>
                    </a:lnTo>
                    <a:lnTo>
                      <a:pt x="316828" y="3571"/>
                    </a:lnTo>
                    <a:lnTo>
                      <a:pt x="296400" y="14126"/>
                    </a:lnTo>
                    <a:lnTo>
                      <a:pt x="279522" y="30516"/>
                    </a:lnTo>
                    <a:lnTo>
                      <a:pt x="262456" y="65063"/>
                    </a:lnTo>
                    <a:lnTo>
                      <a:pt x="248548" y="125894"/>
                    </a:lnTo>
                    <a:lnTo>
                      <a:pt x="253278" y="168713"/>
                    </a:lnTo>
                    <a:lnTo>
                      <a:pt x="281762" y="226104"/>
                    </a:lnTo>
                    <a:lnTo>
                      <a:pt x="290787" y="232193"/>
                    </a:lnTo>
                    <a:lnTo>
                      <a:pt x="313292" y="235839"/>
                    </a:lnTo>
                    <a:lnTo>
                      <a:pt x="323505" y="232834"/>
                    </a:lnTo>
                    <a:lnTo>
                      <a:pt x="341092" y="220136"/>
                    </a:lnTo>
                    <a:lnTo>
                      <a:pt x="376731" y="157476"/>
                    </a:lnTo>
                    <a:lnTo>
                      <a:pt x="388191" y="104634"/>
                    </a:lnTo>
                    <a:lnTo>
                      <a:pt x="394018" y="81270"/>
                    </a:lnTo>
                    <a:lnTo>
                      <a:pt x="396039" y="79485"/>
                    </a:lnTo>
                    <a:lnTo>
                      <a:pt x="406964" y="136198"/>
                    </a:lnTo>
                    <a:lnTo>
                      <a:pt x="413010" y="199304"/>
                    </a:lnTo>
                    <a:lnTo>
                      <a:pt x="419534" y="252193"/>
                    </a:lnTo>
                    <a:lnTo>
                      <a:pt x="429228" y="307701"/>
                    </a:lnTo>
                    <a:lnTo>
                      <a:pt x="442408" y="363726"/>
                    </a:lnTo>
                    <a:lnTo>
                      <a:pt x="456277" y="419852"/>
                    </a:lnTo>
                    <a:lnTo>
                      <a:pt x="466776" y="473140"/>
                    </a:lnTo>
                    <a:lnTo>
                      <a:pt x="463993" y="536048"/>
                    </a:lnTo>
                    <a:lnTo>
                      <a:pt x="458513" y="560789"/>
                    </a:lnTo>
                    <a:lnTo>
                      <a:pt x="442819" y="580363"/>
                    </a:lnTo>
                    <a:lnTo>
                      <a:pt x="410796" y="601418"/>
                    </a:lnTo>
                    <a:lnTo>
                      <a:pt x="387297" y="609729"/>
                    </a:lnTo>
                    <a:lnTo>
                      <a:pt x="327671" y="615065"/>
                    </a:lnTo>
                    <a:lnTo>
                      <a:pt x="275292" y="615989"/>
                    </a:lnTo>
                    <a:lnTo>
                      <a:pt x="217269" y="619382"/>
                    </a:lnTo>
                    <a:lnTo>
                      <a:pt x="155741" y="625420"/>
                    </a:lnTo>
                    <a:lnTo>
                      <a:pt x="95928" y="626466"/>
                    </a:lnTo>
                    <a:lnTo>
                      <a:pt x="37522" y="626776"/>
                    </a:lnTo>
                    <a:lnTo>
                      <a:pt x="0" y="62690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5797659" y="873865"/>
                <a:ext cx="372042" cy="726920"/>
              </a:xfrm>
              <a:custGeom>
                <a:avLst/>
                <a:gdLst/>
                <a:ahLst/>
                <a:cxnLst/>
                <a:rect l="0" t="0" r="0" b="0"/>
                <a:pathLst>
                  <a:path w="372042" h="726920">
                    <a:moveTo>
                      <a:pt x="24600" y="0"/>
                    </a:moveTo>
                    <a:lnTo>
                      <a:pt x="27720" y="54144"/>
                    </a:lnTo>
                    <a:lnTo>
                      <a:pt x="32933" y="104560"/>
                    </a:lnTo>
                    <a:lnTo>
                      <a:pt x="37598" y="162002"/>
                    </a:lnTo>
                    <a:lnTo>
                      <a:pt x="44065" y="223333"/>
                    </a:lnTo>
                    <a:lnTo>
                      <a:pt x="45342" y="281678"/>
                    </a:lnTo>
                    <a:lnTo>
                      <a:pt x="45564" y="330035"/>
                    </a:lnTo>
                    <a:lnTo>
                      <a:pt x="45638" y="392009"/>
                    </a:lnTo>
                    <a:lnTo>
                      <a:pt x="40064" y="454640"/>
                    </a:lnTo>
                    <a:lnTo>
                      <a:pt x="36591" y="503465"/>
                    </a:lnTo>
                    <a:lnTo>
                      <a:pt x="34248" y="563960"/>
                    </a:lnTo>
                    <a:lnTo>
                      <a:pt x="23733" y="617851"/>
                    </a:lnTo>
                    <a:lnTo>
                      <a:pt x="10391" y="679405"/>
                    </a:lnTo>
                    <a:lnTo>
                      <a:pt x="0" y="726919"/>
                    </a:lnTo>
                    <a:lnTo>
                      <a:pt x="2351" y="726768"/>
                    </a:lnTo>
                    <a:lnTo>
                      <a:pt x="12372" y="719581"/>
                    </a:lnTo>
                    <a:lnTo>
                      <a:pt x="62937" y="701917"/>
                    </a:lnTo>
                    <a:lnTo>
                      <a:pt x="113948" y="696966"/>
                    </a:lnTo>
                    <a:lnTo>
                      <a:pt x="173516" y="701088"/>
                    </a:lnTo>
                    <a:lnTo>
                      <a:pt x="235619" y="709718"/>
                    </a:lnTo>
                    <a:lnTo>
                      <a:pt x="287296" y="719684"/>
                    </a:lnTo>
                    <a:lnTo>
                      <a:pt x="343169" y="723957"/>
                    </a:lnTo>
                    <a:lnTo>
                      <a:pt x="372041" y="71593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6168714" y="1372263"/>
                <a:ext cx="274727" cy="240752"/>
              </a:xfrm>
              <a:custGeom>
                <a:avLst/>
                <a:gdLst/>
                <a:ahLst/>
                <a:cxnLst/>
                <a:rect l="0" t="0" r="0" b="0"/>
                <a:pathLst>
                  <a:path w="274727" h="240752">
                    <a:moveTo>
                      <a:pt x="158913" y="133312"/>
                    </a:moveTo>
                    <a:lnTo>
                      <a:pt x="164979" y="98520"/>
                    </a:lnTo>
                    <a:lnTo>
                      <a:pt x="158890" y="55413"/>
                    </a:lnTo>
                    <a:lnTo>
                      <a:pt x="148764" y="30840"/>
                    </a:lnTo>
                    <a:lnTo>
                      <a:pt x="133346" y="14459"/>
                    </a:lnTo>
                    <a:lnTo>
                      <a:pt x="124321" y="8453"/>
                    </a:lnTo>
                    <a:lnTo>
                      <a:pt x="83672" y="0"/>
                    </a:lnTo>
                    <a:lnTo>
                      <a:pt x="71318" y="2323"/>
                    </a:lnTo>
                    <a:lnTo>
                      <a:pt x="51351" y="14263"/>
                    </a:lnTo>
                    <a:lnTo>
                      <a:pt x="26957" y="46306"/>
                    </a:lnTo>
                    <a:lnTo>
                      <a:pt x="4911" y="91025"/>
                    </a:lnTo>
                    <a:lnTo>
                      <a:pt x="0" y="121147"/>
                    </a:lnTo>
                    <a:lnTo>
                      <a:pt x="6380" y="178612"/>
                    </a:lnTo>
                    <a:lnTo>
                      <a:pt x="21171" y="215364"/>
                    </a:lnTo>
                    <a:lnTo>
                      <a:pt x="36863" y="231391"/>
                    </a:lnTo>
                    <a:lnTo>
                      <a:pt x="45961" y="237302"/>
                    </a:lnTo>
                    <a:lnTo>
                      <a:pt x="65428" y="240751"/>
                    </a:lnTo>
                    <a:lnTo>
                      <a:pt x="75533" y="240033"/>
                    </a:lnTo>
                    <a:lnTo>
                      <a:pt x="92999" y="232996"/>
                    </a:lnTo>
                    <a:lnTo>
                      <a:pt x="100933" y="227844"/>
                    </a:lnTo>
                    <a:lnTo>
                      <a:pt x="112866" y="212761"/>
                    </a:lnTo>
                    <a:lnTo>
                      <a:pt x="133828" y="155862"/>
                    </a:lnTo>
                    <a:lnTo>
                      <a:pt x="145162" y="101328"/>
                    </a:lnTo>
                    <a:lnTo>
                      <a:pt x="146952" y="84002"/>
                    </a:lnTo>
                    <a:lnTo>
                      <a:pt x="157834" y="141456"/>
                    </a:lnTo>
                    <a:lnTo>
                      <a:pt x="187771" y="196169"/>
                    </a:lnTo>
                    <a:lnTo>
                      <a:pt x="208278" y="222386"/>
                    </a:lnTo>
                    <a:lnTo>
                      <a:pt x="228425" y="231392"/>
                    </a:lnTo>
                    <a:lnTo>
                      <a:pt x="249469" y="234225"/>
                    </a:lnTo>
                    <a:lnTo>
                      <a:pt x="274726" y="22806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6429999" y="1347647"/>
                <a:ext cx="139784" cy="301717"/>
              </a:xfrm>
              <a:custGeom>
                <a:avLst/>
                <a:gdLst/>
                <a:ahLst/>
                <a:cxnLst/>
                <a:rect l="0" t="0" r="0" b="0"/>
                <a:pathLst>
                  <a:path w="139784" h="301717">
                    <a:moveTo>
                      <a:pt x="23970" y="115814"/>
                    </a:moveTo>
                    <a:lnTo>
                      <a:pt x="26310" y="163907"/>
                    </a:lnTo>
                    <a:lnTo>
                      <a:pt x="43756" y="217774"/>
                    </a:lnTo>
                    <a:lnTo>
                      <a:pt x="70812" y="279369"/>
                    </a:lnTo>
                    <a:lnTo>
                      <a:pt x="86332" y="301665"/>
                    </a:lnTo>
                    <a:lnTo>
                      <a:pt x="85432" y="301716"/>
                    </a:lnTo>
                    <a:lnTo>
                      <a:pt x="78192" y="294363"/>
                    </a:lnTo>
                    <a:lnTo>
                      <a:pt x="47820" y="240062"/>
                    </a:lnTo>
                    <a:lnTo>
                      <a:pt x="27267" y="191363"/>
                    </a:lnTo>
                    <a:lnTo>
                      <a:pt x="7766" y="130910"/>
                    </a:lnTo>
                    <a:lnTo>
                      <a:pt x="0" y="102246"/>
                    </a:lnTo>
                    <a:lnTo>
                      <a:pt x="2008" y="77028"/>
                    </a:lnTo>
                    <a:lnTo>
                      <a:pt x="11869" y="55292"/>
                    </a:lnTo>
                    <a:lnTo>
                      <a:pt x="27950" y="37832"/>
                    </a:lnTo>
                    <a:lnTo>
                      <a:pt x="56734" y="20438"/>
                    </a:lnTo>
                    <a:lnTo>
                      <a:pt x="113567" y="3500"/>
                    </a:lnTo>
                    <a:lnTo>
                      <a:pt x="139783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6548725" y="1386926"/>
                <a:ext cx="281152" cy="581904"/>
              </a:xfrm>
              <a:custGeom>
                <a:avLst/>
                <a:gdLst/>
                <a:ahLst/>
                <a:cxnLst/>
                <a:rect l="0" t="0" r="0" b="0"/>
                <a:pathLst>
                  <a:path w="281152" h="581904">
                    <a:moveTo>
                      <a:pt x="221098" y="97592"/>
                    </a:moveTo>
                    <a:lnTo>
                      <a:pt x="232277" y="86413"/>
                    </a:lnTo>
                    <a:lnTo>
                      <a:pt x="234646" y="65327"/>
                    </a:lnTo>
                    <a:lnTo>
                      <a:pt x="230629" y="39968"/>
                    </a:lnTo>
                    <a:lnTo>
                      <a:pt x="221045" y="20899"/>
                    </a:lnTo>
                    <a:lnTo>
                      <a:pt x="205867" y="7744"/>
                    </a:lnTo>
                    <a:lnTo>
                      <a:pt x="196906" y="2598"/>
                    </a:lnTo>
                    <a:lnTo>
                      <a:pt x="174471" y="0"/>
                    </a:lnTo>
                    <a:lnTo>
                      <a:pt x="151242" y="3915"/>
                    </a:lnTo>
                    <a:lnTo>
                      <a:pt x="133119" y="13454"/>
                    </a:lnTo>
                    <a:lnTo>
                      <a:pt x="102421" y="47047"/>
                    </a:lnTo>
                    <a:lnTo>
                      <a:pt x="88024" y="66938"/>
                    </a:lnTo>
                    <a:lnTo>
                      <a:pt x="80066" y="90597"/>
                    </a:lnTo>
                    <a:lnTo>
                      <a:pt x="77944" y="103457"/>
                    </a:lnTo>
                    <a:lnTo>
                      <a:pt x="81825" y="127105"/>
                    </a:lnTo>
                    <a:lnTo>
                      <a:pt x="103380" y="170882"/>
                    </a:lnTo>
                    <a:lnTo>
                      <a:pt x="112204" y="176867"/>
                    </a:lnTo>
                    <a:lnTo>
                      <a:pt x="134487" y="180399"/>
                    </a:lnTo>
                    <a:lnTo>
                      <a:pt x="153749" y="174949"/>
                    </a:lnTo>
                    <a:lnTo>
                      <a:pt x="162161" y="170220"/>
                    </a:lnTo>
                    <a:lnTo>
                      <a:pt x="174627" y="155607"/>
                    </a:lnTo>
                    <a:lnTo>
                      <a:pt x="192162" y="117630"/>
                    </a:lnTo>
                    <a:lnTo>
                      <a:pt x="198485" y="70051"/>
                    </a:lnTo>
                    <a:lnTo>
                      <a:pt x="199004" y="71042"/>
                    </a:lnTo>
                    <a:lnTo>
                      <a:pt x="201075" y="124641"/>
                    </a:lnTo>
                    <a:lnTo>
                      <a:pt x="214678" y="186811"/>
                    </a:lnTo>
                    <a:lnTo>
                      <a:pt x="231706" y="247381"/>
                    </a:lnTo>
                    <a:lnTo>
                      <a:pt x="245681" y="301615"/>
                    </a:lnTo>
                    <a:lnTo>
                      <a:pt x="259706" y="357388"/>
                    </a:lnTo>
                    <a:lnTo>
                      <a:pt x="273742" y="410345"/>
                    </a:lnTo>
                    <a:lnTo>
                      <a:pt x="281151" y="450352"/>
                    </a:lnTo>
                    <a:lnTo>
                      <a:pt x="280544" y="480152"/>
                    </a:lnTo>
                    <a:lnTo>
                      <a:pt x="272476" y="505095"/>
                    </a:lnTo>
                    <a:lnTo>
                      <a:pt x="264709" y="514320"/>
                    </a:lnTo>
                    <a:lnTo>
                      <a:pt x="243601" y="527689"/>
                    </a:lnTo>
                    <a:lnTo>
                      <a:pt x="205410" y="536204"/>
                    </a:lnTo>
                    <a:lnTo>
                      <a:pt x="153279" y="538726"/>
                    </a:lnTo>
                    <a:lnTo>
                      <a:pt x="98968" y="545063"/>
                    </a:lnTo>
                    <a:lnTo>
                      <a:pt x="38960" y="564920"/>
                    </a:lnTo>
                    <a:lnTo>
                      <a:pt x="0" y="58190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6854052" y="1363004"/>
                <a:ext cx="178985" cy="285361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285361">
                    <a:moveTo>
                      <a:pt x="0" y="100457"/>
                    </a:moveTo>
                    <a:lnTo>
                      <a:pt x="34791" y="114928"/>
                    </a:lnTo>
                    <a:lnTo>
                      <a:pt x="93657" y="120213"/>
                    </a:lnTo>
                    <a:lnTo>
                      <a:pt x="133425" y="118009"/>
                    </a:lnTo>
                    <a:lnTo>
                      <a:pt x="155226" y="111767"/>
                    </a:lnTo>
                    <a:lnTo>
                      <a:pt x="172714" y="101194"/>
                    </a:lnTo>
                    <a:lnTo>
                      <a:pt x="177144" y="92759"/>
                    </a:lnTo>
                    <a:lnTo>
                      <a:pt x="178945" y="70909"/>
                    </a:lnTo>
                    <a:lnTo>
                      <a:pt x="173383" y="37890"/>
                    </a:lnTo>
                    <a:lnTo>
                      <a:pt x="161287" y="19617"/>
                    </a:lnTo>
                    <a:lnTo>
                      <a:pt x="153148" y="11468"/>
                    </a:lnTo>
                    <a:lnTo>
                      <a:pt x="131627" y="2415"/>
                    </a:lnTo>
                    <a:lnTo>
                      <a:pt x="119337" y="0"/>
                    </a:lnTo>
                    <a:lnTo>
                      <a:pt x="93203" y="3557"/>
                    </a:lnTo>
                    <a:lnTo>
                      <a:pt x="67159" y="14106"/>
                    </a:lnTo>
                    <a:lnTo>
                      <a:pt x="43886" y="30493"/>
                    </a:lnTo>
                    <a:lnTo>
                      <a:pt x="16642" y="65039"/>
                    </a:lnTo>
                    <a:lnTo>
                      <a:pt x="4930" y="110500"/>
                    </a:lnTo>
                    <a:lnTo>
                      <a:pt x="1461" y="166603"/>
                    </a:lnTo>
                    <a:lnTo>
                      <a:pt x="11611" y="216502"/>
                    </a:lnTo>
                    <a:lnTo>
                      <a:pt x="29436" y="249744"/>
                    </a:lnTo>
                    <a:lnTo>
                      <a:pt x="55125" y="274411"/>
                    </a:lnTo>
                    <a:lnTo>
                      <a:pt x="77922" y="283055"/>
                    </a:lnTo>
                    <a:lnTo>
                      <a:pt x="90552" y="285360"/>
                    </a:lnTo>
                    <a:lnTo>
                      <a:pt x="113945" y="281682"/>
                    </a:lnTo>
                    <a:lnTo>
                      <a:pt x="143725" y="266457"/>
                    </a:lnTo>
                    <a:lnTo>
                      <a:pt x="158634" y="253783"/>
                    </a:lnTo>
                    <a:lnTo>
                      <a:pt x="178984" y="22679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7088318" y="1221305"/>
                <a:ext cx="239517" cy="414303"/>
              </a:xfrm>
              <a:custGeom>
                <a:avLst/>
                <a:gdLst/>
                <a:ahLst/>
                <a:cxnLst/>
                <a:rect l="0" t="0" r="0" b="0"/>
                <a:pathLst>
                  <a:path w="239517" h="414303">
                    <a:moveTo>
                      <a:pt x="28946" y="231627"/>
                    </a:moveTo>
                    <a:lnTo>
                      <a:pt x="28946" y="288891"/>
                    </a:lnTo>
                    <a:lnTo>
                      <a:pt x="32065" y="338281"/>
                    </a:lnTo>
                    <a:lnTo>
                      <a:pt x="43518" y="389960"/>
                    </a:lnTo>
                    <a:lnTo>
                      <a:pt x="50630" y="414302"/>
                    </a:lnTo>
                    <a:lnTo>
                      <a:pt x="49251" y="414242"/>
                    </a:lnTo>
                    <a:lnTo>
                      <a:pt x="30227" y="374934"/>
                    </a:lnTo>
                    <a:lnTo>
                      <a:pt x="16327" y="327641"/>
                    </a:lnTo>
                    <a:lnTo>
                      <a:pt x="4800" y="276583"/>
                    </a:lnTo>
                    <a:lnTo>
                      <a:pt x="0" y="215334"/>
                    </a:lnTo>
                    <a:lnTo>
                      <a:pt x="3603" y="186561"/>
                    </a:lnTo>
                    <a:lnTo>
                      <a:pt x="23386" y="144055"/>
                    </a:lnTo>
                    <a:lnTo>
                      <a:pt x="51475" y="107414"/>
                    </a:lnTo>
                    <a:lnTo>
                      <a:pt x="106879" y="65931"/>
                    </a:lnTo>
                    <a:lnTo>
                      <a:pt x="160284" y="40926"/>
                    </a:lnTo>
                    <a:lnTo>
                      <a:pt x="223362" y="9203"/>
                    </a:lnTo>
                    <a:lnTo>
                      <a:pt x="239516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 rot="301951">
              <a:off x="2877569" y="2389965"/>
              <a:ext cx="2619225" cy="821224"/>
              <a:chOff x="2877569" y="2389965"/>
              <a:chExt cx="2619225" cy="821224"/>
            </a:xfrm>
          </p:grpSpPr>
          <p:sp>
            <p:nvSpPr>
              <p:cNvPr id="26" name="Freeform 25"/>
              <p:cNvSpPr/>
              <p:nvPr/>
            </p:nvSpPr>
            <p:spPr>
              <a:xfrm>
                <a:off x="2877569" y="2421551"/>
                <a:ext cx="511592" cy="789638"/>
              </a:xfrm>
              <a:custGeom>
                <a:avLst/>
                <a:gdLst/>
                <a:ahLst/>
                <a:cxnLst/>
                <a:rect l="0" t="0" r="0" b="0"/>
                <a:pathLst>
                  <a:path w="511592" h="789638">
                    <a:moveTo>
                      <a:pt x="7235" y="789637"/>
                    </a:moveTo>
                    <a:lnTo>
                      <a:pt x="0" y="762081"/>
                    </a:lnTo>
                    <a:lnTo>
                      <a:pt x="477" y="708978"/>
                    </a:lnTo>
                    <a:lnTo>
                      <a:pt x="5900" y="658411"/>
                    </a:lnTo>
                    <a:lnTo>
                      <a:pt x="14207" y="603362"/>
                    </a:lnTo>
                    <a:lnTo>
                      <a:pt x="17061" y="547428"/>
                    </a:lnTo>
                    <a:lnTo>
                      <a:pt x="17625" y="485730"/>
                    </a:lnTo>
                    <a:lnTo>
                      <a:pt x="23312" y="434558"/>
                    </a:lnTo>
                    <a:lnTo>
                      <a:pt x="27308" y="372101"/>
                    </a:lnTo>
                    <a:lnTo>
                      <a:pt x="28001" y="321861"/>
                    </a:lnTo>
                    <a:lnTo>
                      <a:pt x="27036" y="269931"/>
                    </a:lnTo>
                    <a:lnTo>
                      <a:pt x="21031" y="218670"/>
                    </a:lnTo>
                    <a:lnTo>
                      <a:pt x="18409" y="158834"/>
                    </a:lnTo>
                    <a:lnTo>
                      <a:pt x="17955" y="109843"/>
                    </a:lnTo>
                    <a:lnTo>
                      <a:pt x="20940" y="57112"/>
                    </a:lnTo>
                    <a:lnTo>
                      <a:pt x="23391" y="41584"/>
                    </a:lnTo>
                    <a:lnTo>
                      <a:pt x="26194" y="35911"/>
                    </a:lnTo>
                    <a:lnTo>
                      <a:pt x="29233" y="36809"/>
                    </a:lnTo>
                    <a:lnTo>
                      <a:pt x="42516" y="66282"/>
                    </a:lnTo>
                    <a:lnTo>
                      <a:pt x="59902" y="127676"/>
                    </a:lnTo>
                    <a:lnTo>
                      <a:pt x="73921" y="188346"/>
                    </a:lnTo>
                    <a:lnTo>
                      <a:pt x="84446" y="239340"/>
                    </a:lnTo>
                    <a:lnTo>
                      <a:pt x="100562" y="291494"/>
                    </a:lnTo>
                    <a:lnTo>
                      <a:pt x="114566" y="343991"/>
                    </a:lnTo>
                    <a:lnTo>
                      <a:pt x="126125" y="402180"/>
                    </a:lnTo>
                    <a:lnTo>
                      <a:pt x="142547" y="458286"/>
                    </a:lnTo>
                    <a:lnTo>
                      <a:pt x="162231" y="511954"/>
                    </a:lnTo>
                    <a:lnTo>
                      <a:pt x="188471" y="564901"/>
                    </a:lnTo>
                    <a:lnTo>
                      <a:pt x="212883" y="617634"/>
                    </a:lnTo>
                    <a:lnTo>
                      <a:pt x="243262" y="678279"/>
                    </a:lnTo>
                    <a:lnTo>
                      <a:pt x="294014" y="738584"/>
                    </a:lnTo>
                    <a:lnTo>
                      <a:pt x="316945" y="759822"/>
                    </a:lnTo>
                    <a:lnTo>
                      <a:pt x="358661" y="778072"/>
                    </a:lnTo>
                    <a:lnTo>
                      <a:pt x="383353" y="783327"/>
                    </a:lnTo>
                    <a:lnTo>
                      <a:pt x="406025" y="781763"/>
                    </a:lnTo>
                    <a:lnTo>
                      <a:pt x="427801" y="767810"/>
                    </a:lnTo>
                    <a:lnTo>
                      <a:pt x="446837" y="747181"/>
                    </a:lnTo>
                    <a:lnTo>
                      <a:pt x="464131" y="714666"/>
                    </a:lnTo>
                    <a:lnTo>
                      <a:pt x="484152" y="654217"/>
                    </a:lnTo>
                    <a:lnTo>
                      <a:pt x="497321" y="601363"/>
                    </a:lnTo>
                    <a:lnTo>
                      <a:pt x="500666" y="552788"/>
                    </a:lnTo>
                    <a:lnTo>
                      <a:pt x="502827" y="501351"/>
                    </a:lnTo>
                    <a:lnTo>
                      <a:pt x="509187" y="449065"/>
                    </a:lnTo>
                    <a:lnTo>
                      <a:pt x="511591" y="395359"/>
                    </a:lnTo>
                    <a:lnTo>
                      <a:pt x="511134" y="336682"/>
                    </a:lnTo>
                    <a:lnTo>
                      <a:pt x="505279" y="280561"/>
                    </a:lnTo>
                    <a:lnTo>
                      <a:pt x="501854" y="221169"/>
                    </a:lnTo>
                    <a:lnTo>
                      <a:pt x="493950" y="166007"/>
                    </a:lnTo>
                    <a:lnTo>
                      <a:pt x="484200" y="113788"/>
                    </a:lnTo>
                    <a:lnTo>
                      <a:pt x="470425" y="56748"/>
                    </a:lnTo>
                    <a:lnTo>
                      <a:pt x="459961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3455535" y="2800576"/>
                <a:ext cx="208376" cy="349576"/>
              </a:xfrm>
              <a:custGeom>
                <a:avLst/>
                <a:gdLst/>
                <a:ahLst/>
                <a:cxnLst/>
                <a:rect l="0" t="0" r="0" b="0"/>
                <a:pathLst>
                  <a:path w="208376" h="349576">
                    <a:moveTo>
                      <a:pt x="8333" y="73700"/>
                    </a:moveTo>
                    <a:lnTo>
                      <a:pt x="5214" y="127845"/>
                    </a:lnTo>
                    <a:lnTo>
                      <a:pt x="0" y="175141"/>
                    </a:lnTo>
                    <a:lnTo>
                      <a:pt x="1575" y="227369"/>
                    </a:lnTo>
                    <a:lnTo>
                      <a:pt x="6998" y="286938"/>
                    </a:lnTo>
                    <a:lnTo>
                      <a:pt x="19116" y="324055"/>
                    </a:lnTo>
                    <a:lnTo>
                      <a:pt x="34182" y="340167"/>
                    </a:lnTo>
                    <a:lnTo>
                      <a:pt x="43114" y="346101"/>
                    </a:lnTo>
                    <a:lnTo>
                      <a:pt x="62396" y="349575"/>
                    </a:lnTo>
                    <a:lnTo>
                      <a:pt x="72451" y="348864"/>
                    </a:lnTo>
                    <a:lnTo>
                      <a:pt x="92982" y="338715"/>
                    </a:lnTo>
                    <a:lnTo>
                      <a:pt x="111465" y="322506"/>
                    </a:lnTo>
                    <a:lnTo>
                      <a:pt x="153000" y="260791"/>
                    </a:lnTo>
                    <a:lnTo>
                      <a:pt x="172920" y="207912"/>
                    </a:lnTo>
                    <a:lnTo>
                      <a:pt x="187247" y="145487"/>
                    </a:lnTo>
                    <a:lnTo>
                      <a:pt x="197825" y="94190"/>
                    </a:lnTo>
                    <a:lnTo>
                      <a:pt x="205249" y="45066"/>
                    </a:lnTo>
                    <a:lnTo>
                      <a:pt x="208375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3758667" y="2828948"/>
                <a:ext cx="368498" cy="286551"/>
              </a:xfrm>
              <a:custGeom>
                <a:avLst/>
                <a:gdLst/>
                <a:ahLst/>
                <a:cxnLst/>
                <a:rect l="0" t="0" r="0" b="0"/>
                <a:pathLst>
                  <a:path w="368498" h="286551">
                    <a:moveTo>
                      <a:pt x="0" y="119028"/>
                    </a:moveTo>
                    <a:lnTo>
                      <a:pt x="3119" y="176292"/>
                    </a:lnTo>
                    <a:lnTo>
                      <a:pt x="14654" y="237184"/>
                    </a:lnTo>
                    <a:lnTo>
                      <a:pt x="25858" y="286083"/>
                    </a:lnTo>
                    <a:lnTo>
                      <a:pt x="25427" y="286550"/>
                    </a:lnTo>
                    <a:lnTo>
                      <a:pt x="16331" y="250904"/>
                    </a:lnTo>
                    <a:lnTo>
                      <a:pt x="11674" y="187538"/>
                    </a:lnTo>
                    <a:lnTo>
                      <a:pt x="12038" y="136077"/>
                    </a:lnTo>
                    <a:lnTo>
                      <a:pt x="19034" y="86125"/>
                    </a:lnTo>
                    <a:lnTo>
                      <a:pt x="29686" y="49227"/>
                    </a:lnTo>
                    <a:lnTo>
                      <a:pt x="40880" y="31073"/>
                    </a:lnTo>
                    <a:lnTo>
                      <a:pt x="49480" y="26466"/>
                    </a:lnTo>
                    <a:lnTo>
                      <a:pt x="71514" y="24467"/>
                    </a:lnTo>
                    <a:lnTo>
                      <a:pt x="81601" y="29081"/>
                    </a:lnTo>
                    <a:lnTo>
                      <a:pt x="99048" y="46686"/>
                    </a:lnTo>
                    <a:lnTo>
                      <a:pt x="128143" y="97286"/>
                    </a:lnTo>
                    <a:lnTo>
                      <a:pt x="146368" y="156154"/>
                    </a:lnTo>
                    <a:lnTo>
                      <a:pt x="151620" y="172963"/>
                    </a:lnTo>
                    <a:lnTo>
                      <a:pt x="150054" y="168735"/>
                    </a:lnTo>
                    <a:lnTo>
                      <a:pt x="156697" y="112256"/>
                    </a:lnTo>
                    <a:lnTo>
                      <a:pt x="163152" y="72438"/>
                    </a:lnTo>
                    <a:lnTo>
                      <a:pt x="178063" y="42182"/>
                    </a:lnTo>
                    <a:lnTo>
                      <a:pt x="197298" y="18400"/>
                    </a:lnTo>
                    <a:lnTo>
                      <a:pt x="223405" y="2124"/>
                    </a:lnTo>
                    <a:lnTo>
                      <a:pt x="243180" y="0"/>
                    </a:lnTo>
                    <a:lnTo>
                      <a:pt x="253367" y="1071"/>
                    </a:lnTo>
                    <a:lnTo>
                      <a:pt x="270925" y="11620"/>
                    </a:lnTo>
                    <a:lnTo>
                      <a:pt x="308465" y="52068"/>
                    </a:lnTo>
                    <a:lnTo>
                      <a:pt x="336838" y="111217"/>
                    </a:lnTo>
                    <a:lnTo>
                      <a:pt x="354827" y="161947"/>
                    </a:lnTo>
                    <a:lnTo>
                      <a:pt x="364447" y="214023"/>
                    </a:lnTo>
                    <a:lnTo>
                      <a:pt x="368497" y="27695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4253506" y="2389965"/>
                <a:ext cx="270728" cy="682207"/>
              </a:xfrm>
              <a:custGeom>
                <a:avLst/>
                <a:gdLst/>
                <a:ahLst/>
                <a:cxnLst/>
                <a:rect l="0" t="0" r="0" b="0"/>
                <a:pathLst>
                  <a:path w="270728" h="682207">
                    <a:moveTo>
                      <a:pt x="21057" y="0"/>
                    </a:moveTo>
                    <a:lnTo>
                      <a:pt x="21057" y="52050"/>
                    </a:lnTo>
                    <a:lnTo>
                      <a:pt x="21057" y="101990"/>
                    </a:lnTo>
                    <a:lnTo>
                      <a:pt x="21057" y="160786"/>
                    </a:lnTo>
                    <a:lnTo>
                      <a:pt x="21057" y="208947"/>
                    </a:lnTo>
                    <a:lnTo>
                      <a:pt x="26646" y="260262"/>
                    </a:lnTo>
                    <a:lnTo>
                      <a:pt x="30122" y="312511"/>
                    </a:lnTo>
                    <a:lnTo>
                      <a:pt x="31152" y="370626"/>
                    </a:lnTo>
                    <a:lnTo>
                      <a:pt x="31457" y="426710"/>
                    </a:lnTo>
                    <a:lnTo>
                      <a:pt x="31547" y="474783"/>
                    </a:lnTo>
                    <a:lnTo>
                      <a:pt x="31574" y="524252"/>
                    </a:lnTo>
                    <a:lnTo>
                      <a:pt x="31583" y="587304"/>
                    </a:lnTo>
                    <a:lnTo>
                      <a:pt x="30415" y="642339"/>
                    </a:lnTo>
                    <a:lnTo>
                      <a:pt x="25996" y="674259"/>
                    </a:lnTo>
                    <a:lnTo>
                      <a:pt x="22010" y="681133"/>
                    </a:lnTo>
                    <a:lnTo>
                      <a:pt x="17013" y="682206"/>
                    </a:lnTo>
                    <a:lnTo>
                      <a:pt x="11342" y="679412"/>
                    </a:lnTo>
                    <a:lnTo>
                      <a:pt x="7561" y="672870"/>
                    </a:lnTo>
                    <a:lnTo>
                      <a:pt x="1493" y="625629"/>
                    </a:lnTo>
                    <a:lnTo>
                      <a:pt x="442" y="574146"/>
                    </a:lnTo>
                    <a:lnTo>
                      <a:pt x="6370" y="517558"/>
                    </a:lnTo>
                    <a:lnTo>
                      <a:pt x="22944" y="466866"/>
                    </a:lnTo>
                    <a:lnTo>
                      <a:pt x="45792" y="425330"/>
                    </a:lnTo>
                    <a:lnTo>
                      <a:pt x="64805" y="404285"/>
                    </a:lnTo>
                    <a:lnTo>
                      <a:pt x="84954" y="391032"/>
                    </a:lnTo>
                    <a:lnTo>
                      <a:pt x="121618" y="382583"/>
                    </a:lnTo>
                    <a:lnTo>
                      <a:pt x="148419" y="386846"/>
                    </a:lnTo>
                    <a:lnTo>
                      <a:pt x="174758" y="397709"/>
                    </a:lnTo>
                    <a:lnTo>
                      <a:pt x="225481" y="437682"/>
                    </a:lnTo>
                    <a:lnTo>
                      <a:pt x="248393" y="470625"/>
                    </a:lnTo>
                    <a:lnTo>
                      <a:pt x="267520" y="530914"/>
                    </a:lnTo>
                    <a:lnTo>
                      <a:pt x="270727" y="574808"/>
                    </a:lnTo>
                    <a:lnTo>
                      <a:pt x="263619" y="616280"/>
                    </a:lnTo>
                    <a:lnTo>
                      <a:pt x="253254" y="640060"/>
                    </a:lnTo>
                    <a:lnTo>
                      <a:pt x="237729" y="656088"/>
                    </a:lnTo>
                    <a:lnTo>
                      <a:pt x="228676" y="662000"/>
                    </a:lnTo>
                    <a:lnTo>
                      <a:pt x="193578" y="670321"/>
                    </a:lnTo>
                    <a:lnTo>
                      <a:pt x="131391" y="671962"/>
                    </a:lnTo>
                    <a:lnTo>
                      <a:pt x="82474" y="664044"/>
                    </a:lnTo>
                    <a:lnTo>
                      <a:pt x="22212" y="639983"/>
                    </a:lnTo>
                    <a:lnTo>
                      <a:pt x="0" y="63171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4579889" y="2709188"/>
                <a:ext cx="241838" cy="315134"/>
              </a:xfrm>
              <a:custGeom>
                <a:avLst/>
                <a:gdLst/>
                <a:ahLst/>
                <a:cxnLst/>
                <a:rect l="0" t="0" r="0" b="0"/>
                <a:pathLst>
                  <a:path w="241838" h="315134">
                    <a:moveTo>
                      <a:pt x="0" y="122974"/>
                    </a:moveTo>
                    <a:lnTo>
                      <a:pt x="42692" y="119854"/>
                    </a:lnTo>
                    <a:lnTo>
                      <a:pt x="89932" y="113909"/>
                    </a:lnTo>
                    <a:lnTo>
                      <a:pt x="143154" y="118800"/>
                    </a:lnTo>
                    <a:lnTo>
                      <a:pt x="205072" y="107924"/>
                    </a:lnTo>
                    <a:lnTo>
                      <a:pt x="234938" y="92518"/>
                    </a:lnTo>
                    <a:lnTo>
                      <a:pt x="239683" y="83953"/>
                    </a:lnTo>
                    <a:lnTo>
                      <a:pt x="241837" y="61957"/>
                    </a:lnTo>
                    <a:lnTo>
                      <a:pt x="232656" y="39703"/>
                    </a:lnTo>
                    <a:lnTo>
                      <a:pt x="216877" y="20454"/>
                    </a:lnTo>
                    <a:lnTo>
                      <a:pt x="198165" y="7999"/>
                    </a:lnTo>
                    <a:lnTo>
                      <a:pt x="162311" y="0"/>
                    </a:lnTo>
                    <a:lnTo>
                      <a:pt x="122052" y="8808"/>
                    </a:lnTo>
                    <a:lnTo>
                      <a:pt x="67697" y="41151"/>
                    </a:lnTo>
                    <a:lnTo>
                      <a:pt x="35266" y="71044"/>
                    </a:lnTo>
                    <a:lnTo>
                      <a:pt x="17209" y="103298"/>
                    </a:lnTo>
                    <a:lnTo>
                      <a:pt x="8428" y="128657"/>
                    </a:lnTo>
                    <a:lnTo>
                      <a:pt x="8087" y="174830"/>
                    </a:lnTo>
                    <a:lnTo>
                      <a:pt x="26858" y="233260"/>
                    </a:lnTo>
                    <a:lnTo>
                      <a:pt x="59963" y="285112"/>
                    </a:lnTo>
                    <a:lnTo>
                      <a:pt x="80073" y="297591"/>
                    </a:lnTo>
                    <a:lnTo>
                      <a:pt x="131111" y="315133"/>
                    </a:lnTo>
                    <a:lnTo>
                      <a:pt x="158488" y="313273"/>
                    </a:lnTo>
                    <a:lnTo>
                      <a:pt x="221099" y="29143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4896664" y="2708038"/>
                <a:ext cx="293877" cy="334011"/>
              </a:xfrm>
              <a:custGeom>
                <a:avLst/>
                <a:gdLst/>
                <a:ahLst/>
                <a:cxnLst/>
                <a:rect l="0" t="0" r="0" b="0"/>
                <a:pathLst>
                  <a:path w="293877" h="334011">
                    <a:moveTo>
                      <a:pt x="20135" y="187295"/>
                    </a:moveTo>
                    <a:lnTo>
                      <a:pt x="34790" y="245912"/>
                    </a:lnTo>
                    <a:lnTo>
                      <a:pt x="47163" y="300086"/>
                    </a:lnTo>
                    <a:lnTo>
                      <a:pt x="49200" y="333668"/>
                    </a:lnTo>
                    <a:lnTo>
                      <a:pt x="47701" y="334010"/>
                    </a:lnTo>
                    <a:lnTo>
                      <a:pt x="42915" y="323862"/>
                    </a:lnTo>
                    <a:lnTo>
                      <a:pt x="26919" y="271714"/>
                    </a:lnTo>
                    <a:lnTo>
                      <a:pt x="13070" y="214975"/>
                    </a:lnTo>
                    <a:lnTo>
                      <a:pt x="2188" y="161307"/>
                    </a:lnTo>
                    <a:lnTo>
                      <a:pt x="0" y="112135"/>
                    </a:lnTo>
                    <a:lnTo>
                      <a:pt x="1827" y="80191"/>
                    </a:lnTo>
                    <a:lnTo>
                      <a:pt x="10439" y="54295"/>
                    </a:lnTo>
                    <a:lnTo>
                      <a:pt x="25184" y="37327"/>
                    </a:lnTo>
                    <a:lnTo>
                      <a:pt x="44606" y="25886"/>
                    </a:lnTo>
                    <a:lnTo>
                      <a:pt x="98322" y="9009"/>
                    </a:lnTo>
                    <a:lnTo>
                      <a:pt x="159321" y="0"/>
                    </a:lnTo>
                    <a:lnTo>
                      <a:pt x="216431" y="5456"/>
                    </a:lnTo>
                    <a:lnTo>
                      <a:pt x="266533" y="7747"/>
                    </a:lnTo>
                    <a:lnTo>
                      <a:pt x="293876" y="831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5022084" y="2697621"/>
                <a:ext cx="474710" cy="366168"/>
              </a:xfrm>
              <a:custGeom>
                <a:avLst/>
                <a:gdLst/>
                <a:ahLst/>
                <a:cxnLst/>
                <a:rect l="0" t="0" r="0" b="0"/>
                <a:pathLst>
                  <a:path w="474710" h="366168">
                    <a:moveTo>
                      <a:pt x="421140" y="29255"/>
                    </a:moveTo>
                    <a:lnTo>
                      <a:pt x="377177" y="5536"/>
                    </a:lnTo>
                    <a:lnTo>
                      <a:pt x="341303" y="0"/>
                    </a:lnTo>
                    <a:lnTo>
                      <a:pt x="301039" y="3949"/>
                    </a:lnTo>
                    <a:lnTo>
                      <a:pt x="246681" y="24170"/>
                    </a:lnTo>
                    <a:lnTo>
                      <a:pt x="223110" y="37134"/>
                    </a:lnTo>
                    <a:lnTo>
                      <a:pt x="207174" y="53814"/>
                    </a:lnTo>
                    <a:lnTo>
                      <a:pt x="187413" y="93118"/>
                    </a:lnTo>
                    <a:lnTo>
                      <a:pt x="186943" y="102246"/>
                    </a:lnTo>
                    <a:lnTo>
                      <a:pt x="192660" y="118627"/>
                    </a:lnTo>
                    <a:lnTo>
                      <a:pt x="209239" y="133707"/>
                    </a:lnTo>
                    <a:lnTo>
                      <a:pt x="244880" y="152231"/>
                    </a:lnTo>
                    <a:lnTo>
                      <a:pt x="298846" y="174559"/>
                    </a:lnTo>
                    <a:lnTo>
                      <a:pt x="353396" y="207566"/>
                    </a:lnTo>
                    <a:lnTo>
                      <a:pt x="404420" y="237382"/>
                    </a:lnTo>
                    <a:lnTo>
                      <a:pt x="464461" y="296234"/>
                    </a:lnTo>
                    <a:lnTo>
                      <a:pt x="474709" y="315198"/>
                    </a:lnTo>
                    <a:lnTo>
                      <a:pt x="473230" y="323999"/>
                    </a:lnTo>
                    <a:lnTo>
                      <a:pt x="459109" y="340017"/>
                    </a:lnTo>
                    <a:lnTo>
                      <a:pt x="434116" y="348696"/>
                    </a:lnTo>
                    <a:lnTo>
                      <a:pt x="376000" y="354267"/>
                    </a:lnTo>
                    <a:lnTo>
                      <a:pt x="335177" y="355029"/>
                    </a:lnTo>
                    <a:lnTo>
                      <a:pt x="272057" y="355458"/>
                    </a:lnTo>
                    <a:lnTo>
                      <a:pt x="220599" y="355585"/>
                    </a:lnTo>
                    <a:lnTo>
                      <a:pt x="168308" y="355623"/>
                    </a:lnTo>
                    <a:lnTo>
                      <a:pt x="115770" y="355634"/>
                    </a:lnTo>
                    <a:lnTo>
                      <a:pt x="66277" y="358757"/>
                    </a:lnTo>
                    <a:lnTo>
                      <a:pt x="28217" y="363972"/>
                    </a:lnTo>
                    <a:lnTo>
                      <a:pt x="0" y="36616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57968" y="102250"/>
            <a:ext cx="2651645" cy="655802"/>
            <a:chOff x="357968" y="102250"/>
            <a:chExt cx="2651645" cy="655802"/>
          </a:xfrm>
        </p:grpSpPr>
        <p:sp>
          <p:nvSpPr>
            <p:cNvPr id="2" name="Freeform 1"/>
            <p:cNvSpPr/>
            <p:nvPr/>
          </p:nvSpPr>
          <p:spPr>
            <a:xfrm>
              <a:off x="357968" y="221098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2196" y="37478"/>
                  </a:lnTo>
                  <a:lnTo>
                    <a:pt x="6023" y="94491"/>
                  </a:lnTo>
                  <a:lnTo>
                    <a:pt x="9639" y="156012"/>
                  </a:lnTo>
                  <a:lnTo>
                    <a:pt x="10265" y="211952"/>
                  </a:lnTo>
                  <a:lnTo>
                    <a:pt x="10451" y="266092"/>
                  </a:lnTo>
                  <a:lnTo>
                    <a:pt x="10506" y="318008"/>
                  </a:lnTo>
                  <a:lnTo>
                    <a:pt x="7405" y="37494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5896" y="233151"/>
              <a:ext cx="213399" cy="324860"/>
            </a:xfrm>
            <a:custGeom>
              <a:avLst/>
              <a:gdLst/>
              <a:ahLst/>
              <a:cxnLst/>
              <a:rect l="0" t="0" r="0" b="0"/>
              <a:pathLst>
                <a:path w="213399" h="324860">
                  <a:moveTo>
                    <a:pt x="0" y="40589"/>
                  </a:moveTo>
                  <a:lnTo>
                    <a:pt x="43962" y="16870"/>
                  </a:lnTo>
                  <a:lnTo>
                    <a:pt x="94168" y="10558"/>
                  </a:lnTo>
                  <a:lnTo>
                    <a:pt x="152959" y="6191"/>
                  </a:lnTo>
                  <a:lnTo>
                    <a:pt x="204649" y="0"/>
                  </a:lnTo>
                  <a:lnTo>
                    <a:pt x="211302" y="3001"/>
                  </a:lnTo>
                  <a:lnTo>
                    <a:pt x="213398" y="8512"/>
                  </a:lnTo>
                  <a:lnTo>
                    <a:pt x="201367" y="59675"/>
                  </a:lnTo>
                  <a:lnTo>
                    <a:pt x="171216" y="119619"/>
                  </a:lnTo>
                  <a:lnTo>
                    <a:pt x="144911" y="174310"/>
                  </a:lnTo>
                  <a:lnTo>
                    <a:pt x="124117" y="230173"/>
                  </a:lnTo>
                  <a:lnTo>
                    <a:pt x="92124" y="290726"/>
                  </a:lnTo>
                  <a:lnTo>
                    <a:pt x="73699" y="324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7523" y="558010"/>
              <a:ext cx="39784" cy="200042"/>
            </a:xfrm>
            <a:custGeom>
              <a:avLst/>
              <a:gdLst/>
              <a:ahLst/>
              <a:cxnLst/>
              <a:rect l="0" t="0" r="0" b="0"/>
              <a:pathLst>
                <a:path w="39784" h="200042">
                  <a:moveTo>
                    <a:pt x="10528" y="0"/>
                  </a:moveTo>
                  <a:lnTo>
                    <a:pt x="34248" y="43962"/>
                  </a:lnTo>
                  <a:lnTo>
                    <a:pt x="39783" y="85426"/>
                  </a:lnTo>
                  <a:lnTo>
                    <a:pt x="35834" y="129166"/>
                  </a:lnTo>
                  <a:lnTo>
                    <a:pt x="16783" y="17512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49069" y="210569"/>
              <a:ext cx="19595" cy="379027"/>
            </a:xfrm>
            <a:custGeom>
              <a:avLst/>
              <a:gdLst/>
              <a:ahLst/>
              <a:cxnLst/>
              <a:rect l="0" t="0" r="0" b="0"/>
              <a:pathLst>
                <a:path w="19595" h="379027">
                  <a:moveTo>
                    <a:pt x="9065" y="0"/>
                  </a:moveTo>
                  <a:lnTo>
                    <a:pt x="0" y="58617"/>
                  </a:lnTo>
                  <a:lnTo>
                    <a:pt x="7063" y="121453"/>
                  </a:lnTo>
                  <a:lnTo>
                    <a:pt x="14259" y="175939"/>
                  </a:lnTo>
                  <a:lnTo>
                    <a:pt x="18540" y="237308"/>
                  </a:lnTo>
                  <a:lnTo>
                    <a:pt x="19282" y="287253"/>
                  </a:lnTo>
                  <a:lnTo>
                    <a:pt x="19532" y="343524"/>
                  </a:lnTo>
                  <a:lnTo>
                    <a:pt x="1959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06703" y="273740"/>
              <a:ext cx="161961" cy="185425"/>
            </a:xfrm>
            <a:custGeom>
              <a:avLst/>
              <a:gdLst/>
              <a:ahLst/>
              <a:cxnLst/>
              <a:rect l="0" t="0" r="0" b="0"/>
              <a:pathLst>
                <a:path w="161961" h="185425">
                  <a:moveTo>
                    <a:pt x="161960" y="115814"/>
                  </a:moveTo>
                  <a:lnTo>
                    <a:pt x="102019" y="142178"/>
                  </a:lnTo>
                  <a:lnTo>
                    <a:pt x="44182" y="180313"/>
                  </a:lnTo>
                  <a:lnTo>
                    <a:pt x="19147" y="185424"/>
                  </a:lnTo>
                  <a:lnTo>
                    <a:pt x="10599" y="182108"/>
                  </a:lnTo>
                  <a:lnTo>
                    <a:pt x="4901" y="175218"/>
                  </a:lnTo>
                  <a:lnTo>
                    <a:pt x="1102" y="165945"/>
                  </a:lnTo>
                  <a:lnTo>
                    <a:pt x="0" y="143164"/>
                  </a:lnTo>
                  <a:lnTo>
                    <a:pt x="8825" y="90411"/>
                  </a:lnTo>
                  <a:lnTo>
                    <a:pt x="22139" y="32400"/>
                  </a:lnTo>
                  <a:lnTo>
                    <a:pt x="250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66304" y="225178"/>
              <a:ext cx="197158" cy="374947"/>
            </a:xfrm>
            <a:custGeom>
              <a:avLst/>
              <a:gdLst/>
              <a:ahLst/>
              <a:cxnLst/>
              <a:rect l="0" t="0" r="0" b="0"/>
              <a:pathLst>
                <a:path w="197158" h="374947">
                  <a:moveTo>
                    <a:pt x="186628" y="143319"/>
                  </a:moveTo>
                  <a:lnTo>
                    <a:pt x="194962" y="105841"/>
                  </a:lnTo>
                  <a:lnTo>
                    <a:pt x="193841" y="82208"/>
                  </a:lnTo>
                  <a:lnTo>
                    <a:pt x="180057" y="50343"/>
                  </a:lnTo>
                  <a:lnTo>
                    <a:pt x="147621" y="10655"/>
                  </a:lnTo>
                  <a:lnTo>
                    <a:pt x="127567" y="2469"/>
                  </a:lnTo>
                  <a:lnTo>
                    <a:pt x="104227" y="0"/>
                  </a:lnTo>
                  <a:lnTo>
                    <a:pt x="82155" y="2803"/>
                  </a:lnTo>
                  <a:lnTo>
                    <a:pt x="49998" y="16547"/>
                  </a:lnTo>
                  <a:lnTo>
                    <a:pt x="23833" y="41026"/>
                  </a:lnTo>
                  <a:lnTo>
                    <a:pt x="6851" y="70506"/>
                  </a:lnTo>
                  <a:lnTo>
                    <a:pt x="0" y="112646"/>
                  </a:lnTo>
                  <a:lnTo>
                    <a:pt x="3559" y="150998"/>
                  </a:lnTo>
                  <a:lnTo>
                    <a:pt x="12067" y="170519"/>
                  </a:lnTo>
                  <a:lnTo>
                    <a:pt x="17612" y="178999"/>
                  </a:lnTo>
                  <a:lnTo>
                    <a:pt x="25988" y="183484"/>
                  </a:lnTo>
                  <a:lnTo>
                    <a:pt x="47772" y="185346"/>
                  </a:lnTo>
                  <a:lnTo>
                    <a:pt x="80755" y="179818"/>
                  </a:lnTo>
                  <a:lnTo>
                    <a:pt x="112754" y="159593"/>
                  </a:lnTo>
                  <a:lnTo>
                    <a:pt x="145433" y="128553"/>
                  </a:lnTo>
                  <a:lnTo>
                    <a:pt x="155841" y="109850"/>
                  </a:lnTo>
                  <a:lnTo>
                    <a:pt x="160254" y="106968"/>
                  </a:lnTo>
                  <a:lnTo>
                    <a:pt x="164366" y="108557"/>
                  </a:lnTo>
                  <a:lnTo>
                    <a:pt x="168277" y="113125"/>
                  </a:lnTo>
                  <a:lnTo>
                    <a:pt x="173782" y="141912"/>
                  </a:lnTo>
                  <a:lnTo>
                    <a:pt x="178914" y="204109"/>
                  </a:lnTo>
                  <a:lnTo>
                    <a:pt x="185612" y="267224"/>
                  </a:lnTo>
                  <a:lnTo>
                    <a:pt x="189547" y="322515"/>
                  </a:lnTo>
                  <a:lnTo>
                    <a:pt x="197157" y="3749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93178" y="221098"/>
              <a:ext cx="157841" cy="370461"/>
            </a:xfrm>
            <a:custGeom>
              <a:avLst/>
              <a:gdLst/>
              <a:ahLst/>
              <a:cxnLst/>
              <a:rect l="0" t="0" r="0" b="0"/>
              <a:pathLst>
                <a:path w="157841" h="370461">
                  <a:moveTo>
                    <a:pt x="112438" y="0"/>
                  </a:moveTo>
                  <a:lnTo>
                    <a:pt x="83130" y="53028"/>
                  </a:lnTo>
                  <a:lnTo>
                    <a:pt x="63278" y="103238"/>
                  </a:lnTo>
                  <a:lnTo>
                    <a:pt x="31254" y="166569"/>
                  </a:lnTo>
                  <a:lnTo>
                    <a:pt x="11957" y="225838"/>
                  </a:lnTo>
                  <a:lnTo>
                    <a:pt x="0" y="286939"/>
                  </a:lnTo>
                  <a:lnTo>
                    <a:pt x="464" y="318211"/>
                  </a:lnTo>
                  <a:lnTo>
                    <a:pt x="8470" y="343808"/>
                  </a:lnTo>
                  <a:lnTo>
                    <a:pt x="22946" y="360644"/>
                  </a:lnTo>
                  <a:lnTo>
                    <a:pt x="31720" y="366771"/>
                  </a:lnTo>
                  <a:lnTo>
                    <a:pt x="50827" y="370460"/>
                  </a:lnTo>
                  <a:lnTo>
                    <a:pt x="91689" y="363296"/>
                  </a:lnTo>
                  <a:lnTo>
                    <a:pt x="117469" y="348369"/>
                  </a:lnTo>
                  <a:lnTo>
                    <a:pt x="139925" y="329128"/>
                  </a:lnTo>
                  <a:lnTo>
                    <a:pt x="155807" y="297431"/>
                  </a:lnTo>
                  <a:lnTo>
                    <a:pt x="157840" y="274911"/>
                  </a:lnTo>
                  <a:lnTo>
                    <a:pt x="153674" y="254374"/>
                  </a:lnTo>
                  <a:lnTo>
                    <a:pt x="144023" y="237447"/>
                  </a:lnTo>
                  <a:lnTo>
                    <a:pt x="135834" y="233167"/>
                  </a:lnTo>
                  <a:lnTo>
                    <a:pt x="114258" y="231532"/>
                  </a:lnTo>
                  <a:lnTo>
                    <a:pt x="60035" y="243067"/>
                  </a:lnTo>
                  <a:lnTo>
                    <a:pt x="40015" y="250749"/>
                  </a:lnTo>
                  <a:lnTo>
                    <a:pt x="17930" y="267059"/>
                  </a:lnTo>
                  <a:lnTo>
                    <a:pt x="7153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26756" y="368497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04052" y="17958"/>
                  </a:lnTo>
                  <a:lnTo>
                    <a:pt x="59808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00455" y="28426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21513" y="484310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70238" y="102250"/>
              <a:ext cx="219814" cy="445232"/>
            </a:xfrm>
            <a:custGeom>
              <a:avLst/>
              <a:gdLst/>
              <a:ahLst/>
              <a:cxnLst/>
              <a:rect l="0" t="0" r="0" b="0"/>
              <a:pathLst>
                <a:path w="219814" h="445232">
                  <a:moveTo>
                    <a:pt x="188228" y="203076"/>
                  </a:moveTo>
                  <a:lnTo>
                    <a:pt x="203847" y="139648"/>
                  </a:lnTo>
                  <a:lnTo>
                    <a:pt x="194069" y="81639"/>
                  </a:lnTo>
                  <a:lnTo>
                    <a:pt x="173191" y="46602"/>
                  </a:lnTo>
                  <a:lnTo>
                    <a:pt x="150367" y="19583"/>
                  </a:lnTo>
                  <a:lnTo>
                    <a:pt x="123198" y="2349"/>
                  </a:lnTo>
                  <a:lnTo>
                    <a:pt x="103174" y="0"/>
                  </a:lnTo>
                  <a:lnTo>
                    <a:pt x="61723" y="8024"/>
                  </a:lnTo>
                  <a:lnTo>
                    <a:pt x="35841" y="23100"/>
                  </a:lnTo>
                  <a:lnTo>
                    <a:pt x="13355" y="47974"/>
                  </a:lnTo>
                  <a:lnTo>
                    <a:pt x="5222" y="70581"/>
                  </a:lnTo>
                  <a:lnTo>
                    <a:pt x="0" y="123222"/>
                  </a:lnTo>
                  <a:lnTo>
                    <a:pt x="4685" y="159138"/>
                  </a:lnTo>
                  <a:lnTo>
                    <a:pt x="19071" y="186418"/>
                  </a:lnTo>
                  <a:lnTo>
                    <a:pt x="27494" y="191971"/>
                  </a:lnTo>
                  <a:lnTo>
                    <a:pt x="49330" y="198140"/>
                  </a:lnTo>
                  <a:lnTo>
                    <a:pt x="87931" y="196024"/>
                  </a:lnTo>
                  <a:lnTo>
                    <a:pt x="108947" y="187854"/>
                  </a:lnTo>
                  <a:lnTo>
                    <a:pt x="163335" y="143140"/>
                  </a:lnTo>
                  <a:lnTo>
                    <a:pt x="179032" y="116687"/>
                  </a:lnTo>
                  <a:lnTo>
                    <a:pt x="183267" y="113898"/>
                  </a:lnTo>
                  <a:lnTo>
                    <a:pt x="187261" y="115548"/>
                  </a:lnTo>
                  <a:lnTo>
                    <a:pt x="191093" y="120157"/>
                  </a:lnTo>
                  <a:lnTo>
                    <a:pt x="196486" y="149002"/>
                  </a:lnTo>
                  <a:lnTo>
                    <a:pt x="199478" y="209076"/>
                  </a:lnTo>
                  <a:lnTo>
                    <a:pt x="203882" y="271028"/>
                  </a:lnTo>
                  <a:lnTo>
                    <a:pt x="203395" y="312897"/>
                  </a:lnTo>
                  <a:lnTo>
                    <a:pt x="208121" y="373858"/>
                  </a:lnTo>
                  <a:lnTo>
                    <a:pt x="217465" y="432597"/>
                  </a:lnTo>
                  <a:lnTo>
                    <a:pt x="219813" y="4452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69036" y="189512"/>
              <a:ext cx="40577" cy="353239"/>
            </a:xfrm>
            <a:custGeom>
              <a:avLst/>
              <a:gdLst/>
              <a:ahLst/>
              <a:cxnLst/>
              <a:rect l="0" t="0" r="0" b="0"/>
              <a:pathLst>
                <a:path w="40577" h="353239">
                  <a:moveTo>
                    <a:pt x="0" y="0"/>
                  </a:moveTo>
                  <a:lnTo>
                    <a:pt x="0" y="52051"/>
                  </a:lnTo>
                  <a:lnTo>
                    <a:pt x="3119" y="101990"/>
                  </a:lnTo>
                  <a:lnTo>
                    <a:pt x="9065" y="160787"/>
                  </a:lnTo>
                  <a:lnTo>
                    <a:pt x="21789" y="223208"/>
                  </a:lnTo>
                  <a:lnTo>
                    <a:pt x="29650" y="277668"/>
                  </a:lnTo>
                  <a:lnTo>
                    <a:pt x="38439" y="333485"/>
                  </a:lnTo>
                  <a:lnTo>
                    <a:pt x="40576" y="353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855057" y="1189720"/>
            <a:ext cx="2209151" cy="821224"/>
            <a:chOff x="2855057" y="1189720"/>
            <a:chExt cx="2209151" cy="821224"/>
          </a:xfrm>
        </p:grpSpPr>
        <p:sp>
          <p:nvSpPr>
            <p:cNvPr id="15" name="Freeform 14"/>
            <p:cNvSpPr/>
            <p:nvPr/>
          </p:nvSpPr>
          <p:spPr>
            <a:xfrm>
              <a:off x="2855057" y="1365813"/>
              <a:ext cx="219265" cy="487203"/>
            </a:xfrm>
            <a:custGeom>
              <a:avLst/>
              <a:gdLst/>
              <a:ahLst/>
              <a:cxnLst/>
              <a:rect l="0" t="0" r="0" b="0"/>
              <a:pathLst>
                <a:path w="219265" h="487203">
                  <a:moveTo>
                    <a:pt x="208735" y="150290"/>
                  </a:moveTo>
                  <a:lnTo>
                    <a:pt x="203146" y="133523"/>
                  </a:lnTo>
                  <a:lnTo>
                    <a:pt x="203522" y="115932"/>
                  </a:lnTo>
                  <a:lnTo>
                    <a:pt x="205248" y="96415"/>
                  </a:lnTo>
                  <a:lnTo>
                    <a:pt x="198474" y="65697"/>
                  </a:lnTo>
                  <a:lnTo>
                    <a:pt x="175816" y="26996"/>
                  </a:lnTo>
                  <a:lnTo>
                    <a:pt x="169241" y="18961"/>
                  </a:lnTo>
                  <a:lnTo>
                    <a:pt x="149459" y="6914"/>
                  </a:lnTo>
                  <a:lnTo>
                    <a:pt x="126238" y="0"/>
                  </a:lnTo>
                  <a:lnTo>
                    <a:pt x="104220" y="826"/>
                  </a:lnTo>
                  <a:lnTo>
                    <a:pt x="72093" y="13458"/>
                  </a:lnTo>
                  <a:lnTo>
                    <a:pt x="45936" y="32018"/>
                  </a:lnTo>
                  <a:lnTo>
                    <a:pt x="17307" y="67656"/>
                  </a:lnTo>
                  <a:lnTo>
                    <a:pt x="7453" y="87828"/>
                  </a:lnTo>
                  <a:lnTo>
                    <a:pt x="0" y="145014"/>
                  </a:lnTo>
                  <a:lnTo>
                    <a:pt x="1049" y="187202"/>
                  </a:lnTo>
                  <a:lnTo>
                    <a:pt x="15137" y="221278"/>
                  </a:lnTo>
                  <a:lnTo>
                    <a:pt x="27545" y="238772"/>
                  </a:lnTo>
                  <a:lnTo>
                    <a:pt x="43979" y="251227"/>
                  </a:lnTo>
                  <a:lnTo>
                    <a:pt x="53274" y="256186"/>
                  </a:lnTo>
                  <a:lnTo>
                    <a:pt x="72961" y="258576"/>
                  </a:lnTo>
                  <a:lnTo>
                    <a:pt x="92239" y="254569"/>
                  </a:lnTo>
                  <a:lnTo>
                    <a:pt x="123679" y="232933"/>
                  </a:lnTo>
                  <a:lnTo>
                    <a:pt x="158323" y="198045"/>
                  </a:lnTo>
                  <a:lnTo>
                    <a:pt x="190984" y="139333"/>
                  </a:lnTo>
                  <a:lnTo>
                    <a:pt x="201786" y="115068"/>
                  </a:lnTo>
                  <a:lnTo>
                    <a:pt x="201763" y="116280"/>
                  </a:lnTo>
                  <a:lnTo>
                    <a:pt x="199261" y="137873"/>
                  </a:lnTo>
                  <a:lnTo>
                    <a:pt x="201639" y="170788"/>
                  </a:lnTo>
                  <a:lnTo>
                    <a:pt x="207801" y="233491"/>
                  </a:lnTo>
                  <a:lnTo>
                    <a:pt x="208459" y="281917"/>
                  </a:lnTo>
                  <a:lnTo>
                    <a:pt x="209823" y="333310"/>
                  </a:lnTo>
                  <a:lnTo>
                    <a:pt x="215947" y="384413"/>
                  </a:lnTo>
                  <a:lnTo>
                    <a:pt x="218609" y="444195"/>
                  </a:lnTo>
                  <a:lnTo>
                    <a:pt x="219264" y="4872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22370" y="1400290"/>
              <a:ext cx="9879" cy="463255"/>
            </a:xfrm>
            <a:custGeom>
              <a:avLst/>
              <a:gdLst/>
              <a:ahLst/>
              <a:cxnLst/>
              <a:rect l="0" t="0" r="0" b="0"/>
              <a:pathLst>
                <a:path w="9879" h="463255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5068" y="149356"/>
                  </a:lnTo>
                  <a:lnTo>
                    <a:pt x="8928" y="207923"/>
                  </a:lnTo>
                  <a:lnTo>
                    <a:pt x="9597" y="256319"/>
                  </a:lnTo>
                  <a:lnTo>
                    <a:pt x="9823" y="318306"/>
                  </a:lnTo>
                  <a:lnTo>
                    <a:pt x="9862" y="369223"/>
                  </a:lnTo>
                  <a:lnTo>
                    <a:pt x="9873" y="418235"/>
                  </a:lnTo>
                  <a:lnTo>
                    <a:pt x="9878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81453" y="1189720"/>
              <a:ext cx="1782755" cy="736996"/>
            </a:xfrm>
            <a:custGeom>
              <a:avLst/>
              <a:gdLst/>
              <a:ahLst/>
              <a:cxnLst/>
              <a:rect l="0" t="0" r="0" b="0"/>
              <a:pathLst>
                <a:path w="1782755" h="736996">
                  <a:moveTo>
                    <a:pt x="77137" y="736995"/>
                  </a:moveTo>
                  <a:lnTo>
                    <a:pt x="113054" y="683120"/>
                  </a:lnTo>
                  <a:lnTo>
                    <a:pt x="147436" y="625958"/>
                  </a:lnTo>
                  <a:lnTo>
                    <a:pt x="170984" y="569168"/>
                  </a:lnTo>
                  <a:lnTo>
                    <a:pt x="188151" y="507573"/>
                  </a:lnTo>
                  <a:lnTo>
                    <a:pt x="192003" y="452468"/>
                  </a:lnTo>
                  <a:lnTo>
                    <a:pt x="192764" y="396522"/>
                  </a:lnTo>
                  <a:lnTo>
                    <a:pt x="192914" y="340411"/>
                  </a:lnTo>
                  <a:lnTo>
                    <a:pt x="189824" y="287387"/>
                  </a:lnTo>
                  <a:lnTo>
                    <a:pt x="178376" y="253607"/>
                  </a:lnTo>
                  <a:lnTo>
                    <a:pt x="148286" y="192713"/>
                  </a:lnTo>
                  <a:lnTo>
                    <a:pt x="94585" y="133486"/>
                  </a:lnTo>
                  <a:lnTo>
                    <a:pt x="72429" y="113511"/>
                  </a:lnTo>
                  <a:lnTo>
                    <a:pt x="11496" y="76171"/>
                  </a:lnTo>
                  <a:lnTo>
                    <a:pt x="1791" y="71837"/>
                  </a:lnTo>
                  <a:lnTo>
                    <a:pt x="0" y="68948"/>
                  </a:lnTo>
                  <a:lnTo>
                    <a:pt x="3486" y="67023"/>
                  </a:lnTo>
                  <a:lnTo>
                    <a:pt x="55350" y="63678"/>
                  </a:lnTo>
                  <a:lnTo>
                    <a:pt x="112391" y="63271"/>
                  </a:lnTo>
                  <a:lnTo>
                    <a:pt x="174048" y="63191"/>
                  </a:lnTo>
                  <a:lnTo>
                    <a:pt x="231288" y="63175"/>
                  </a:lnTo>
                  <a:lnTo>
                    <a:pt x="287654" y="60052"/>
                  </a:lnTo>
                  <a:lnTo>
                    <a:pt x="349438" y="54106"/>
                  </a:lnTo>
                  <a:lnTo>
                    <a:pt x="409562" y="52931"/>
                  </a:lnTo>
                  <a:lnTo>
                    <a:pt x="463379" y="49580"/>
                  </a:lnTo>
                  <a:lnTo>
                    <a:pt x="526133" y="41927"/>
                  </a:lnTo>
                  <a:lnTo>
                    <a:pt x="587603" y="33178"/>
                  </a:lnTo>
                  <a:lnTo>
                    <a:pt x="649716" y="31900"/>
                  </a:lnTo>
                  <a:lnTo>
                    <a:pt x="711378" y="31647"/>
                  </a:lnTo>
                  <a:lnTo>
                    <a:pt x="768359" y="26008"/>
                  </a:lnTo>
                  <a:lnTo>
                    <a:pt x="822985" y="22035"/>
                  </a:lnTo>
                  <a:lnTo>
                    <a:pt x="885767" y="21250"/>
                  </a:lnTo>
                  <a:lnTo>
                    <a:pt x="943576" y="15506"/>
                  </a:lnTo>
                  <a:lnTo>
                    <a:pt x="991566" y="12003"/>
                  </a:lnTo>
                  <a:lnTo>
                    <a:pt x="1051779" y="10819"/>
                  </a:lnTo>
                  <a:lnTo>
                    <a:pt x="1108733" y="10586"/>
                  </a:lnTo>
                  <a:lnTo>
                    <a:pt x="1157225" y="10545"/>
                  </a:lnTo>
                  <a:lnTo>
                    <a:pt x="1209807" y="10533"/>
                  </a:lnTo>
                  <a:lnTo>
                    <a:pt x="1261262" y="10530"/>
                  </a:lnTo>
                  <a:lnTo>
                    <a:pt x="1317843" y="10529"/>
                  </a:lnTo>
                  <a:lnTo>
                    <a:pt x="1368532" y="10528"/>
                  </a:lnTo>
                  <a:lnTo>
                    <a:pt x="1427582" y="10528"/>
                  </a:lnTo>
                  <a:lnTo>
                    <a:pt x="1484306" y="16594"/>
                  </a:lnTo>
                  <a:lnTo>
                    <a:pt x="1540571" y="12073"/>
                  </a:lnTo>
                  <a:lnTo>
                    <a:pt x="1602334" y="10833"/>
                  </a:lnTo>
                  <a:lnTo>
                    <a:pt x="1661284" y="9419"/>
                  </a:lnTo>
                  <a:lnTo>
                    <a:pt x="1714176" y="2207"/>
                  </a:lnTo>
                  <a:lnTo>
                    <a:pt x="1753856" y="654"/>
                  </a:lnTo>
                  <a:lnTo>
                    <a:pt x="178275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53388" y="1410818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10529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93" y="132448"/>
                  </a:lnTo>
                  <a:lnTo>
                    <a:pt x="57" y="188203"/>
                  </a:lnTo>
                  <a:lnTo>
                    <a:pt x="17" y="244887"/>
                  </a:lnTo>
                  <a:lnTo>
                    <a:pt x="6" y="303016"/>
                  </a:lnTo>
                  <a:lnTo>
                    <a:pt x="2" y="357285"/>
                  </a:lnTo>
                  <a:lnTo>
                    <a:pt x="1" y="404170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00787" y="1427802"/>
              <a:ext cx="204054" cy="435743"/>
            </a:xfrm>
            <a:custGeom>
              <a:avLst/>
              <a:gdLst/>
              <a:ahLst/>
              <a:cxnLst/>
              <a:rect l="0" t="0" r="0" b="0"/>
              <a:pathLst>
                <a:path w="204054" h="435743">
                  <a:moveTo>
                    <a:pt x="0" y="4073"/>
                  </a:moveTo>
                  <a:lnTo>
                    <a:pt x="16768" y="15252"/>
                  </a:lnTo>
                  <a:lnTo>
                    <a:pt x="40598" y="17620"/>
                  </a:lnTo>
                  <a:lnTo>
                    <a:pt x="103556" y="15198"/>
                  </a:lnTo>
                  <a:lnTo>
                    <a:pt x="156676" y="6314"/>
                  </a:lnTo>
                  <a:lnTo>
                    <a:pt x="183498" y="0"/>
                  </a:lnTo>
                  <a:lnTo>
                    <a:pt x="192522" y="3697"/>
                  </a:lnTo>
                  <a:lnTo>
                    <a:pt x="198538" y="12011"/>
                  </a:lnTo>
                  <a:lnTo>
                    <a:pt x="204053" y="34507"/>
                  </a:lnTo>
                  <a:lnTo>
                    <a:pt x="195212" y="93739"/>
                  </a:lnTo>
                  <a:lnTo>
                    <a:pt x="182233" y="155579"/>
                  </a:lnTo>
                  <a:lnTo>
                    <a:pt x="168405" y="210948"/>
                  </a:lnTo>
                  <a:lnTo>
                    <a:pt x="148819" y="267206"/>
                  </a:lnTo>
                  <a:lnTo>
                    <a:pt x="130825" y="326238"/>
                  </a:lnTo>
                  <a:lnTo>
                    <a:pt x="116006" y="379840"/>
                  </a:lnTo>
                  <a:lnTo>
                    <a:pt x="94757" y="4357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74528" y="1842487"/>
              <a:ext cx="49234" cy="168457"/>
            </a:xfrm>
            <a:custGeom>
              <a:avLst/>
              <a:gdLst/>
              <a:ahLst/>
              <a:cxnLst/>
              <a:rect l="0" t="0" r="0" b="0"/>
              <a:pathLst>
                <a:path w="49234" h="168457">
                  <a:moveTo>
                    <a:pt x="21057" y="0"/>
                  </a:moveTo>
                  <a:lnTo>
                    <a:pt x="45081" y="55044"/>
                  </a:lnTo>
                  <a:lnTo>
                    <a:pt x="49233" y="91828"/>
                  </a:lnTo>
                  <a:lnTo>
                    <a:pt x="46058" y="114512"/>
                  </a:lnTo>
                  <a:lnTo>
                    <a:pt x="37628" y="133172"/>
                  </a:lnTo>
                  <a:lnTo>
                    <a:pt x="26082" y="14809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69326" y="1473989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6586" y="33622"/>
                  </a:lnTo>
                  <a:lnTo>
                    <a:pt x="1301" y="88443"/>
                  </a:lnTo>
                  <a:lnTo>
                    <a:pt x="386" y="141239"/>
                  </a:lnTo>
                  <a:lnTo>
                    <a:pt x="3234" y="191977"/>
                  </a:lnTo>
                  <a:lnTo>
                    <a:pt x="9088" y="251741"/>
                  </a:lnTo>
                  <a:lnTo>
                    <a:pt x="10102" y="302578"/>
                  </a:lnTo>
                  <a:lnTo>
                    <a:pt x="9274" y="360242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90185" y="1505575"/>
              <a:ext cx="179142" cy="213802"/>
            </a:xfrm>
            <a:custGeom>
              <a:avLst/>
              <a:gdLst/>
              <a:ahLst/>
              <a:cxnLst/>
              <a:rect l="0" t="0" r="0" b="0"/>
              <a:pathLst>
                <a:path w="179142" h="213802">
                  <a:moveTo>
                    <a:pt x="179141" y="157927"/>
                  </a:moveTo>
                  <a:lnTo>
                    <a:pt x="118031" y="177055"/>
                  </a:lnTo>
                  <a:lnTo>
                    <a:pt x="63599" y="202141"/>
                  </a:lnTo>
                  <a:lnTo>
                    <a:pt x="31823" y="213661"/>
                  </a:lnTo>
                  <a:lnTo>
                    <a:pt x="22437" y="213801"/>
                  </a:lnTo>
                  <a:lnTo>
                    <a:pt x="5770" y="207716"/>
                  </a:lnTo>
                  <a:lnTo>
                    <a:pt x="1559" y="200479"/>
                  </a:lnTo>
                  <a:lnTo>
                    <a:pt x="0" y="179959"/>
                  </a:lnTo>
                  <a:lnTo>
                    <a:pt x="8469" y="123351"/>
                  </a:lnTo>
                  <a:lnTo>
                    <a:pt x="15837" y="69599"/>
                  </a:lnTo>
                  <a:lnTo>
                    <a:pt x="28839" y="17614"/>
                  </a:lnTo>
                  <a:lnTo>
                    <a:pt x="317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68193" y="1452214"/>
              <a:ext cx="185404" cy="411331"/>
            </a:xfrm>
            <a:custGeom>
              <a:avLst/>
              <a:gdLst/>
              <a:ahLst/>
              <a:cxnLst/>
              <a:rect l="0" t="0" r="0" b="0"/>
              <a:pathLst>
                <a:path w="185404" h="411331">
                  <a:moveTo>
                    <a:pt x="185403" y="116532"/>
                  </a:moveTo>
                  <a:lnTo>
                    <a:pt x="179813" y="57915"/>
                  </a:lnTo>
                  <a:lnTo>
                    <a:pt x="170830" y="37447"/>
                  </a:lnTo>
                  <a:lnTo>
                    <a:pt x="157869" y="20552"/>
                  </a:lnTo>
                  <a:lnTo>
                    <a:pt x="140410" y="5244"/>
                  </a:lnTo>
                  <a:lnTo>
                    <a:pt x="114713" y="0"/>
                  </a:lnTo>
                  <a:lnTo>
                    <a:pt x="86135" y="2739"/>
                  </a:lnTo>
                  <a:lnTo>
                    <a:pt x="61735" y="11755"/>
                  </a:lnTo>
                  <a:lnTo>
                    <a:pt x="33857" y="35574"/>
                  </a:lnTo>
                  <a:lnTo>
                    <a:pt x="10778" y="64858"/>
                  </a:lnTo>
                  <a:lnTo>
                    <a:pt x="2507" y="88496"/>
                  </a:lnTo>
                  <a:lnTo>
                    <a:pt x="0" y="114600"/>
                  </a:lnTo>
                  <a:lnTo>
                    <a:pt x="6336" y="154434"/>
                  </a:lnTo>
                  <a:lnTo>
                    <a:pt x="16520" y="177831"/>
                  </a:lnTo>
                  <a:lnTo>
                    <a:pt x="24851" y="185474"/>
                  </a:lnTo>
                  <a:lnTo>
                    <a:pt x="46586" y="193966"/>
                  </a:lnTo>
                  <a:lnTo>
                    <a:pt x="68724" y="191501"/>
                  </a:lnTo>
                  <a:lnTo>
                    <a:pt x="89092" y="181437"/>
                  </a:lnTo>
                  <a:lnTo>
                    <a:pt x="142992" y="124350"/>
                  </a:lnTo>
                  <a:lnTo>
                    <a:pt x="167599" y="81080"/>
                  </a:lnTo>
                  <a:lnTo>
                    <a:pt x="167684" y="82369"/>
                  </a:lnTo>
                  <a:lnTo>
                    <a:pt x="161519" y="143255"/>
                  </a:lnTo>
                  <a:lnTo>
                    <a:pt x="156099" y="191910"/>
                  </a:lnTo>
                  <a:lnTo>
                    <a:pt x="154493" y="246491"/>
                  </a:lnTo>
                  <a:lnTo>
                    <a:pt x="154017" y="300877"/>
                  </a:lnTo>
                  <a:lnTo>
                    <a:pt x="153857" y="361176"/>
                  </a:lnTo>
                  <a:lnTo>
                    <a:pt x="153817" y="4113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76877" y="1389761"/>
              <a:ext cx="219771" cy="424138"/>
            </a:xfrm>
            <a:custGeom>
              <a:avLst/>
              <a:gdLst/>
              <a:ahLst/>
              <a:cxnLst/>
              <a:rect l="0" t="0" r="0" b="0"/>
              <a:pathLst>
                <a:path w="219771" h="424138">
                  <a:moveTo>
                    <a:pt x="118874" y="0"/>
                  </a:moveTo>
                  <a:lnTo>
                    <a:pt x="82957" y="63450"/>
                  </a:lnTo>
                  <a:lnTo>
                    <a:pt x="58660" y="121545"/>
                  </a:lnTo>
                  <a:lnTo>
                    <a:pt x="37375" y="180693"/>
                  </a:lnTo>
                  <a:lnTo>
                    <a:pt x="15861" y="237641"/>
                  </a:lnTo>
                  <a:lnTo>
                    <a:pt x="0" y="294556"/>
                  </a:lnTo>
                  <a:lnTo>
                    <a:pt x="334" y="339310"/>
                  </a:lnTo>
                  <a:lnTo>
                    <a:pt x="7842" y="376617"/>
                  </a:lnTo>
                  <a:lnTo>
                    <a:pt x="23064" y="404309"/>
                  </a:lnTo>
                  <a:lnTo>
                    <a:pt x="38857" y="416779"/>
                  </a:lnTo>
                  <a:lnTo>
                    <a:pt x="47982" y="421742"/>
                  </a:lnTo>
                  <a:lnTo>
                    <a:pt x="70599" y="424137"/>
                  </a:lnTo>
                  <a:lnTo>
                    <a:pt x="123246" y="416143"/>
                  </a:lnTo>
                  <a:lnTo>
                    <a:pt x="159164" y="401072"/>
                  </a:lnTo>
                  <a:lnTo>
                    <a:pt x="178115" y="382195"/>
                  </a:lnTo>
                  <a:lnTo>
                    <a:pt x="209345" y="337538"/>
                  </a:lnTo>
                  <a:lnTo>
                    <a:pt x="217575" y="313014"/>
                  </a:lnTo>
                  <a:lnTo>
                    <a:pt x="219770" y="299923"/>
                  </a:lnTo>
                  <a:lnTo>
                    <a:pt x="215969" y="276019"/>
                  </a:lnTo>
                  <a:lnTo>
                    <a:pt x="211680" y="264731"/>
                  </a:lnTo>
                  <a:lnTo>
                    <a:pt x="202971" y="258376"/>
                  </a:lnTo>
                  <a:lnTo>
                    <a:pt x="177697" y="254434"/>
                  </a:lnTo>
                  <a:lnTo>
                    <a:pt x="136173" y="258792"/>
                  </a:lnTo>
                  <a:lnTo>
                    <a:pt x="82560" y="279150"/>
                  </a:lnTo>
                  <a:lnTo>
                    <a:pt x="33792" y="318185"/>
                  </a:lnTo>
                  <a:lnTo>
                    <a:pt x="306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505989" y="915979"/>
            <a:ext cx="515898" cy="221099"/>
            <a:chOff x="3505989" y="915979"/>
            <a:chExt cx="515898" cy="221099"/>
          </a:xfrm>
        </p:grpSpPr>
        <p:sp>
          <p:nvSpPr>
            <p:cNvPr id="26" name="Freeform 25"/>
            <p:cNvSpPr/>
            <p:nvPr/>
          </p:nvSpPr>
          <p:spPr>
            <a:xfrm>
              <a:off x="3516518" y="926507"/>
              <a:ext cx="178985" cy="210571"/>
            </a:xfrm>
            <a:custGeom>
              <a:avLst/>
              <a:gdLst/>
              <a:ahLst/>
              <a:cxnLst/>
              <a:rect l="0" t="0" r="0" b="0"/>
              <a:pathLst>
                <a:path w="178985" h="210571">
                  <a:moveTo>
                    <a:pt x="178984" y="0"/>
                  </a:moveTo>
                  <a:lnTo>
                    <a:pt x="129486" y="58563"/>
                  </a:lnTo>
                  <a:lnTo>
                    <a:pt x="87705" y="116334"/>
                  </a:lnTo>
                  <a:lnTo>
                    <a:pt x="36556" y="17344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05989" y="947564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0" y="0"/>
                  </a:moveTo>
                  <a:lnTo>
                    <a:pt x="10745" y="26387"/>
                  </a:lnTo>
                  <a:lnTo>
                    <a:pt x="54058" y="88902"/>
                  </a:lnTo>
                  <a:lnTo>
                    <a:pt x="93866" y="142950"/>
                  </a:lnTo>
                  <a:lnTo>
                    <a:pt x="126342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63958" y="915979"/>
              <a:ext cx="147400" cy="178985"/>
            </a:xfrm>
            <a:custGeom>
              <a:avLst/>
              <a:gdLst/>
              <a:ahLst/>
              <a:cxnLst/>
              <a:rect l="0" t="0" r="0" b="0"/>
              <a:pathLst>
                <a:path w="147400" h="178985">
                  <a:moveTo>
                    <a:pt x="147399" y="0"/>
                  </a:moveTo>
                  <a:lnTo>
                    <a:pt x="131758" y="17981"/>
                  </a:lnTo>
                  <a:lnTo>
                    <a:pt x="97063" y="76331"/>
                  </a:lnTo>
                  <a:lnTo>
                    <a:pt x="81792" y="102945"/>
                  </a:lnTo>
                  <a:lnTo>
                    <a:pt x="29363" y="16334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53430" y="947564"/>
              <a:ext cx="168457" cy="178986"/>
            </a:xfrm>
            <a:custGeom>
              <a:avLst/>
              <a:gdLst/>
              <a:ahLst/>
              <a:cxnLst/>
              <a:rect l="0" t="0" r="0" b="0"/>
              <a:pathLst>
                <a:path w="168457" h="178986">
                  <a:moveTo>
                    <a:pt x="0" y="0"/>
                  </a:moveTo>
                  <a:lnTo>
                    <a:pt x="50995" y="59329"/>
                  </a:lnTo>
                  <a:lnTo>
                    <a:pt x="108730" y="119173"/>
                  </a:lnTo>
                  <a:lnTo>
                    <a:pt x="168456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4122828" y="443381"/>
            <a:ext cx="242156" cy="216030"/>
          </a:xfrm>
          <a:custGeom>
            <a:avLst/>
            <a:gdLst/>
            <a:ahLst/>
            <a:cxnLst/>
            <a:rect l="0" t="0" r="0" b="0"/>
            <a:pathLst>
              <a:path w="242156" h="216030">
                <a:moveTo>
                  <a:pt x="0" y="0"/>
                </a:moveTo>
                <a:lnTo>
                  <a:pt x="17958" y="63428"/>
                </a:lnTo>
                <a:lnTo>
                  <a:pt x="45876" y="126364"/>
                </a:lnTo>
                <a:lnTo>
                  <a:pt x="78309" y="189515"/>
                </a:lnTo>
                <a:lnTo>
                  <a:pt x="91736" y="210571"/>
                </a:lnTo>
                <a:lnTo>
                  <a:pt x="98592" y="215250"/>
                </a:lnTo>
                <a:lnTo>
                  <a:pt x="105502" y="216029"/>
                </a:lnTo>
                <a:lnTo>
                  <a:pt x="112449" y="214210"/>
                </a:lnTo>
                <a:lnTo>
                  <a:pt x="126406" y="202829"/>
                </a:lnTo>
                <a:lnTo>
                  <a:pt x="139238" y="186072"/>
                </a:lnTo>
                <a:lnTo>
                  <a:pt x="179636" y="123945"/>
                </a:lnTo>
                <a:lnTo>
                  <a:pt x="232822" y="62318"/>
                </a:lnTo>
                <a:lnTo>
                  <a:pt x="242155" y="526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4217584" y="159111"/>
            <a:ext cx="31587" cy="473784"/>
          </a:xfrm>
          <a:custGeom>
            <a:avLst/>
            <a:gdLst/>
            <a:ahLst/>
            <a:cxnLst/>
            <a:rect l="0" t="0" r="0" b="0"/>
            <a:pathLst>
              <a:path w="31587" h="473784">
                <a:moveTo>
                  <a:pt x="0" y="473783"/>
                </a:moveTo>
                <a:lnTo>
                  <a:pt x="3120" y="424852"/>
                </a:lnTo>
                <a:lnTo>
                  <a:pt x="8334" y="377007"/>
                </a:lnTo>
                <a:lnTo>
                  <a:pt x="9878" y="322666"/>
                </a:lnTo>
                <a:lnTo>
                  <a:pt x="13455" y="271470"/>
                </a:lnTo>
                <a:lnTo>
                  <a:pt x="19555" y="217141"/>
                </a:lnTo>
                <a:lnTo>
                  <a:pt x="20760" y="161349"/>
                </a:lnTo>
                <a:lnTo>
                  <a:pt x="24118" y="105268"/>
                </a:lnTo>
                <a:lnTo>
                  <a:pt x="29373" y="56927"/>
                </a:lnTo>
                <a:lnTo>
                  <a:pt x="3158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4258452" y="810694"/>
            <a:ext cx="37175" cy="294799"/>
          </a:xfrm>
          <a:custGeom>
            <a:avLst/>
            <a:gdLst/>
            <a:ahLst/>
            <a:cxnLst/>
            <a:rect l="0" t="0" r="0" b="0"/>
            <a:pathLst>
              <a:path w="37175" h="294799">
                <a:moveTo>
                  <a:pt x="5589" y="0"/>
                </a:moveTo>
                <a:lnTo>
                  <a:pt x="0" y="16767"/>
                </a:lnTo>
                <a:lnTo>
                  <a:pt x="4442" y="63450"/>
                </a:lnTo>
                <a:lnTo>
                  <a:pt x="13465" y="124664"/>
                </a:lnTo>
                <a:lnTo>
                  <a:pt x="21183" y="176573"/>
                </a:lnTo>
                <a:lnTo>
                  <a:pt x="32803" y="229028"/>
                </a:lnTo>
                <a:lnTo>
                  <a:pt x="36311" y="275090"/>
                </a:lnTo>
                <a:lnTo>
                  <a:pt x="37174" y="294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3400704" y="2150652"/>
            <a:ext cx="1242364" cy="1143433"/>
            <a:chOff x="3400704" y="2150652"/>
            <a:chExt cx="1242364" cy="1143433"/>
          </a:xfrm>
        </p:grpSpPr>
        <p:sp>
          <p:nvSpPr>
            <p:cNvPr id="34" name="Freeform 33"/>
            <p:cNvSpPr/>
            <p:nvPr/>
          </p:nvSpPr>
          <p:spPr>
            <a:xfrm>
              <a:off x="3792370" y="2150652"/>
              <a:ext cx="154354" cy="439359"/>
            </a:xfrm>
            <a:custGeom>
              <a:avLst/>
              <a:gdLst/>
              <a:ahLst/>
              <a:cxnLst/>
              <a:rect l="0" t="0" r="0" b="0"/>
              <a:pathLst>
                <a:path w="154354" h="439359">
                  <a:moveTo>
                    <a:pt x="145288" y="155089"/>
                  </a:moveTo>
                  <a:lnTo>
                    <a:pt x="148407" y="112397"/>
                  </a:lnTo>
                  <a:lnTo>
                    <a:pt x="154353" y="65157"/>
                  </a:lnTo>
                  <a:lnTo>
                    <a:pt x="148927" y="41420"/>
                  </a:lnTo>
                  <a:lnTo>
                    <a:pt x="137546" y="20341"/>
                  </a:lnTo>
                  <a:lnTo>
                    <a:pt x="120790" y="3174"/>
                  </a:lnTo>
                  <a:lnTo>
                    <a:pt x="111408" y="0"/>
                  </a:lnTo>
                  <a:lnTo>
                    <a:pt x="91626" y="2712"/>
                  </a:lnTo>
                  <a:lnTo>
                    <a:pt x="60757" y="11804"/>
                  </a:lnTo>
                  <a:lnTo>
                    <a:pt x="52669" y="17451"/>
                  </a:lnTo>
                  <a:lnTo>
                    <a:pt x="40563" y="33085"/>
                  </a:lnTo>
                  <a:lnTo>
                    <a:pt x="15794" y="92298"/>
                  </a:lnTo>
                  <a:lnTo>
                    <a:pt x="2639" y="136446"/>
                  </a:lnTo>
                  <a:lnTo>
                    <a:pt x="0" y="166300"/>
                  </a:lnTo>
                  <a:lnTo>
                    <a:pt x="5066" y="189707"/>
                  </a:lnTo>
                  <a:lnTo>
                    <a:pt x="21072" y="216039"/>
                  </a:lnTo>
                  <a:lnTo>
                    <a:pt x="27382" y="223798"/>
                  </a:lnTo>
                  <a:lnTo>
                    <a:pt x="46872" y="232419"/>
                  </a:lnTo>
                  <a:lnTo>
                    <a:pt x="58620" y="234718"/>
                  </a:lnTo>
                  <a:lnTo>
                    <a:pt x="68792" y="233911"/>
                  </a:lnTo>
                  <a:lnTo>
                    <a:pt x="86333" y="226776"/>
                  </a:lnTo>
                  <a:lnTo>
                    <a:pt x="109362" y="204015"/>
                  </a:lnTo>
                  <a:lnTo>
                    <a:pt x="133726" y="154599"/>
                  </a:lnTo>
                  <a:lnTo>
                    <a:pt x="137580" y="144234"/>
                  </a:lnTo>
                  <a:lnTo>
                    <a:pt x="140149" y="143173"/>
                  </a:lnTo>
                  <a:lnTo>
                    <a:pt x="143004" y="157591"/>
                  </a:lnTo>
                  <a:lnTo>
                    <a:pt x="143667" y="213338"/>
                  </a:lnTo>
                  <a:lnTo>
                    <a:pt x="136865" y="270623"/>
                  </a:lnTo>
                  <a:lnTo>
                    <a:pt x="135175" y="326999"/>
                  </a:lnTo>
                  <a:lnTo>
                    <a:pt x="134841" y="383195"/>
                  </a:lnTo>
                  <a:lnTo>
                    <a:pt x="134759" y="439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27212" y="2179399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10529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93" y="137661"/>
                  </a:lnTo>
                  <a:lnTo>
                    <a:pt x="57" y="189747"/>
                  </a:lnTo>
                  <a:lnTo>
                    <a:pt x="17" y="239105"/>
                  </a:lnTo>
                  <a:lnTo>
                    <a:pt x="4" y="297705"/>
                  </a:lnTo>
                  <a:lnTo>
                    <a:pt x="1" y="35594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32290" y="2421554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94179" y="3120"/>
                  </a:lnTo>
                  <a:lnTo>
                    <a:pt x="35972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00704" y="2726880"/>
              <a:ext cx="1242364" cy="73701"/>
            </a:xfrm>
            <a:custGeom>
              <a:avLst/>
              <a:gdLst/>
              <a:ahLst/>
              <a:cxnLst/>
              <a:rect l="0" t="0" r="0" b="0"/>
              <a:pathLst>
                <a:path w="1242364" h="73701">
                  <a:moveTo>
                    <a:pt x="1242363" y="0"/>
                  </a:moveTo>
                  <a:lnTo>
                    <a:pt x="1193432" y="0"/>
                  </a:lnTo>
                  <a:lnTo>
                    <a:pt x="1134302" y="0"/>
                  </a:lnTo>
                  <a:lnTo>
                    <a:pt x="1077561" y="1170"/>
                  </a:lnTo>
                  <a:lnTo>
                    <a:pt x="1018174" y="8334"/>
                  </a:lnTo>
                  <a:lnTo>
                    <a:pt x="967706" y="9879"/>
                  </a:lnTo>
                  <a:lnTo>
                    <a:pt x="915708" y="10336"/>
                  </a:lnTo>
                  <a:lnTo>
                    <a:pt x="856914" y="16080"/>
                  </a:lnTo>
                  <a:lnTo>
                    <a:pt x="793525" y="20074"/>
                  </a:lnTo>
                  <a:lnTo>
                    <a:pt x="736197" y="21936"/>
                  </a:lnTo>
                  <a:lnTo>
                    <a:pt x="680477" y="29377"/>
                  </a:lnTo>
                  <a:lnTo>
                    <a:pt x="620033" y="37820"/>
                  </a:lnTo>
                  <a:lnTo>
                    <a:pt x="557670" y="42012"/>
                  </a:lnTo>
                  <a:lnTo>
                    <a:pt x="494739" y="48973"/>
                  </a:lnTo>
                  <a:lnTo>
                    <a:pt x="435148" y="52725"/>
                  </a:lnTo>
                  <a:lnTo>
                    <a:pt x="375554" y="60761"/>
                  </a:lnTo>
                  <a:lnTo>
                    <a:pt x="313740" y="62695"/>
                  </a:lnTo>
                  <a:lnTo>
                    <a:pt x="250403" y="64247"/>
                  </a:lnTo>
                  <a:lnTo>
                    <a:pt x="192312" y="71486"/>
                  </a:lnTo>
                  <a:lnTo>
                    <a:pt x="134580" y="73044"/>
                  </a:lnTo>
                  <a:lnTo>
                    <a:pt x="76141" y="73506"/>
                  </a:lnTo>
                  <a:lnTo>
                    <a:pt x="31139" y="7364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22948" y="2895336"/>
              <a:ext cx="249387" cy="398749"/>
            </a:xfrm>
            <a:custGeom>
              <a:avLst/>
              <a:gdLst/>
              <a:ahLst/>
              <a:cxnLst/>
              <a:rect l="0" t="0" r="0" b="0"/>
              <a:pathLst>
                <a:path w="249387" h="398749">
                  <a:moveTo>
                    <a:pt x="125321" y="0"/>
                  </a:moveTo>
                  <a:lnTo>
                    <a:pt x="82660" y="54115"/>
                  </a:lnTo>
                  <a:lnTo>
                    <a:pt x="34042" y="111774"/>
                  </a:lnTo>
                  <a:lnTo>
                    <a:pt x="7418" y="127615"/>
                  </a:lnTo>
                  <a:lnTo>
                    <a:pt x="2266" y="127191"/>
                  </a:lnTo>
                  <a:lnTo>
                    <a:pt x="0" y="123398"/>
                  </a:lnTo>
                  <a:lnTo>
                    <a:pt x="603" y="109826"/>
                  </a:lnTo>
                  <a:lnTo>
                    <a:pt x="8689" y="82454"/>
                  </a:lnTo>
                  <a:lnTo>
                    <a:pt x="26553" y="53287"/>
                  </a:lnTo>
                  <a:lnTo>
                    <a:pt x="53552" y="30477"/>
                  </a:lnTo>
                  <a:lnTo>
                    <a:pt x="73537" y="20175"/>
                  </a:lnTo>
                  <a:lnTo>
                    <a:pt x="110108" y="13387"/>
                  </a:lnTo>
                  <a:lnTo>
                    <a:pt x="144990" y="16965"/>
                  </a:lnTo>
                  <a:lnTo>
                    <a:pt x="153641" y="21839"/>
                  </a:lnTo>
                  <a:lnTo>
                    <a:pt x="166374" y="36612"/>
                  </a:lnTo>
                  <a:lnTo>
                    <a:pt x="169693" y="57996"/>
                  </a:lnTo>
                  <a:lnTo>
                    <a:pt x="162292" y="104263"/>
                  </a:lnTo>
                  <a:lnTo>
                    <a:pt x="147324" y="130979"/>
                  </a:lnTo>
                  <a:lnTo>
                    <a:pt x="128071" y="153712"/>
                  </a:lnTo>
                  <a:lnTo>
                    <a:pt x="101959" y="169677"/>
                  </a:lnTo>
                  <a:lnTo>
                    <a:pt x="96879" y="169270"/>
                  </a:lnTo>
                  <a:lnTo>
                    <a:pt x="94661" y="165490"/>
                  </a:lnTo>
                  <a:lnTo>
                    <a:pt x="94353" y="159460"/>
                  </a:lnTo>
                  <a:lnTo>
                    <a:pt x="97656" y="154270"/>
                  </a:lnTo>
                  <a:lnTo>
                    <a:pt x="110686" y="145384"/>
                  </a:lnTo>
                  <a:lnTo>
                    <a:pt x="128175" y="143774"/>
                  </a:lnTo>
                  <a:lnTo>
                    <a:pt x="167999" y="152272"/>
                  </a:lnTo>
                  <a:lnTo>
                    <a:pt x="193599" y="167431"/>
                  </a:lnTo>
                  <a:lnTo>
                    <a:pt x="216001" y="192329"/>
                  </a:lnTo>
                  <a:lnTo>
                    <a:pt x="243978" y="252932"/>
                  </a:lnTo>
                  <a:lnTo>
                    <a:pt x="249386" y="289932"/>
                  </a:lnTo>
                  <a:lnTo>
                    <a:pt x="245399" y="330531"/>
                  </a:lnTo>
                  <a:lnTo>
                    <a:pt x="236791" y="352014"/>
                  </a:lnTo>
                  <a:lnTo>
                    <a:pt x="212201" y="384869"/>
                  </a:lnTo>
                  <a:lnTo>
                    <a:pt x="189281" y="393321"/>
                  </a:lnTo>
                  <a:lnTo>
                    <a:pt x="126907" y="398748"/>
                  </a:lnTo>
                  <a:lnTo>
                    <a:pt x="67836" y="391414"/>
                  </a:lnTo>
                  <a:lnTo>
                    <a:pt x="2003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40939" y="2875727"/>
              <a:ext cx="230100" cy="412850"/>
            </a:xfrm>
            <a:custGeom>
              <a:avLst/>
              <a:gdLst/>
              <a:ahLst/>
              <a:cxnLst/>
              <a:rect l="0" t="0" r="0" b="0"/>
              <a:pathLst>
                <a:path w="230100" h="412850">
                  <a:moveTo>
                    <a:pt x="228304" y="61723"/>
                  </a:moveTo>
                  <a:lnTo>
                    <a:pt x="211537" y="72902"/>
                  </a:lnTo>
                  <a:lnTo>
                    <a:pt x="168711" y="129352"/>
                  </a:lnTo>
                  <a:lnTo>
                    <a:pt x="133557" y="189577"/>
                  </a:lnTo>
                  <a:lnTo>
                    <a:pt x="99624" y="251219"/>
                  </a:lnTo>
                  <a:lnTo>
                    <a:pt x="81830" y="304569"/>
                  </a:lnTo>
                  <a:lnTo>
                    <a:pt x="72639" y="360167"/>
                  </a:lnTo>
                  <a:lnTo>
                    <a:pt x="77621" y="385048"/>
                  </a:lnTo>
                  <a:lnTo>
                    <a:pt x="82225" y="396596"/>
                  </a:lnTo>
                  <a:lnTo>
                    <a:pt x="89974" y="404295"/>
                  </a:lnTo>
                  <a:lnTo>
                    <a:pt x="111062" y="412849"/>
                  </a:lnTo>
                  <a:lnTo>
                    <a:pt x="132912" y="410411"/>
                  </a:lnTo>
                  <a:lnTo>
                    <a:pt x="153153" y="401529"/>
                  </a:lnTo>
                  <a:lnTo>
                    <a:pt x="177701" y="382205"/>
                  </a:lnTo>
                  <a:lnTo>
                    <a:pt x="198623" y="354773"/>
                  </a:lnTo>
                  <a:lnTo>
                    <a:pt x="226201" y="298059"/>
                  </a:lnTo>
                  <a:lnTo>
                    <a:pt x="230099" y="274386"/>
                  </a:lnTo>
                  <a:lnTo>
                    <a:pt x="226762" y="252166"/>
                  </a:lnTo>
                  <a:lnTo>
                    <a:pt x="217480" y="230593"/>
                  </a:lnTo>
                  <a:lnTo>
                    <a:pt x="193511" y="204306"/>
                  </a:lnTo>
                  <a:lnTo>
                    <a:pt x="164183" y="187288"/>
                  </a:lnTo>
                  <a:lnTo>
                    <a:pt x="104032" y="175701"/>
                  </a:lnTo>
                  <a:lnTo>
                    <a:pt x="70990" y="163345"/>
                  </a:lnTo>
                  <a:lnTo>
                    <a:pt x="28384" y="138209"/>
                  </a:lnTo>
                  <a:lnTo>
                    <a:pt x="13499" y="121453"/>
                  </a:lnTo>
                  <a:lnTo>
                    <a:pt x="4154" y="101138"/>
                  </a:lnTo>
                  <a:lnTo>
                    <a:pt x="0" y="76511"/>
                  </a:lnTo>
                  <a:lnTo>
                    <a:pt x="7513" y="53088"/>
                  </a:lnTo>
                  <a:lnTo>
                    <a:pt x="35342" y="15044"/>
                  </a:lnTo>
                  <a:lnTo>
                    <a:pt x="55586" y="5882"/>
                  </a:lnTo>
                  <a:lnTo>
                    <a:pt x="106709" y="0"/>
                  </a:lnTo>
                  <a:lnTo>
                    <a:pt x="163347" y="7076"/>
                  </a:lnTo>
                  <a:lnTo>
                    <a:pt x="175662" y="90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508060" y="2116227"/>
            <a:ext cx="208708" cy="1147608"/>
            <a:chOff x="4508060" y="2116227"/>
            <a:chExt cx="208708" cy="1147608"/>
          </a:xfrm>
        </p:grpSpPr>
        <p:sp>
          <p:nvSpPr>
            <p:cNvPr id="41" name="Freeform 40"/>
            <p:cNvSpPr/>
            <p:nvPr/>
          </p:nvSpPr>
          <p:spPr>
            <a:xfrm>
              <a:off x="4556973" y="2116227"/>
              <a:ext cx="159795" cy="483725"/>
            </a:xfrm>
            <a:custGeom>
              <a:avLst/>
              <a:gdLst/>
              <a:ahLst/>
              <a:cxnLst/>
              <a:rect l="0" t="0" r="0" b="0"/>
              <a:pathLst>
                <a:path w="159795" h="483725">
                  <a:moveTo>
                    <a:pt x="75565" y="0"/>
                  </a:moveTo>
                  <a:lnTo>
                    <a:pt x="68330" y="27557"/>
                  </a:lnTo>
                  <a:lnTo>
                    <a:pt x="68807" y="83779"/>
                  </a:lnTo>
                  <a:lnTo>
                    <a:pt x="74230" y="140292"/>
                  </a:lnTo>
                  <a:lnTo>
                    <a:pt x="75302" y="203751"/>
                  </a:lnTo>
                  <a:lnTo>
                    <a:pt x="75514" y="262559"/>
                  </a:lnTo>
                  <a:lnTo>
                    <a:pt x="75555" y="319236"/>
                  </a:lnTo>
                  <a:lnTo>
                    <a:pt x="74393" y="374322"/>
                  </a:lnTo>
                  <a:lnTo>
                    <a:pt x="66500" y="436639"/>
                  </a:lnTo>
                  <a:lnTo>
                    <a:pt x="65470" y="477725"/>
                  </a:lnTo>
                  <a:lnTo>
                    <a:pt x="62986" y="483430"/>
                  </a:lnTo>
                  <a:lnTo>
                    <a:pt x="58990" y="483724"/>
                  </a:lnTo>
                  <a:lnTo>
                    <a:pt x="53987" y="480410"/>
                  </a:lnTo>
                  <a:lnTo>
                    <a:pt x="30315" y="442640"/>
                  </a:lnTo>
                  <a:lnTo>
                    <a:pt x="3807" y="389613"/>
                  </a:lnTo>
                  <a:lnTo>
                    <a:pt x="821" y="386084"/>
                  </a:lnTo>
                  <a:lnTo>
                    <a:pt x="0" y="387241"/>
                  </a:lnTo>
                  <a:lnTo>
                    <a:pt x="16411" y="443294"/>
                  </a:lnTo>
                  <a:lnTo>
                    <a:pt x="32172" y="468519"/>
                  </a:lnTo>
                  <a:lnTo>
                    <a:pt x="39618" y="471443"/>
                  </a:lnTo>
                  <a:lnTo>
                    <a:pt x="48091" y="471053"/>
                  </a:lnTo>
                  <a:lnTo>
                    <a:pt x="57249" y="468454"/>
                  </a:lnTo>
                  <a:lnTo>
                    <a:pt x="64524" y="463211"/>
                  </a:lnTo>
                  <a:lnTo>
                    <a:pt x="110754" y="407798"/>
                  </a:lnTo>
                  <a:lnTo>
                    <a:pt x="159794" y="3579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08060" y="2814501"/>
              <a:ext cx="187650" cy="449334"/>
            </a:xfrm>
            <a:custGeom>
              <a:avLst/>
              <a:gdLst/>
              <a:ahLst/>
              <a:cxnLst/>
              <a:rect l="0" t="0" r="0" b="0"/>
              <a:pathLst>
                <a:path w="187650" h="449334">
                  <a:moveTo>
                    <a:pt x="156064" y="112421"/>
                  </a:moveTo>
                  <a:lnTo>
                    <a:pt x="167242" y="95653"/>
                  </a:lnTo>
                  <a:lnTo>
                    <a:pt x="174194" y="62869"/>
                  </a:lnTo>
                  <a:lnTo>
                    <a:pt x="170664" y="29109"/>
                  </a:lnTo>
                  <a:lnTo>
                    <a:pt x="165798" y="20615"/>
                  </a:lnTo>
                  <a:lnTo>
                    <a:pt x="151031" y="8057"/>
                  </a:lnTo>
                  <a:lnTo>
                    <a:pt x="129651" y="1696"/>
                  </a:lnTo>
                  <a:lnTo>
                    <a:pt x="117398" y="0"/>
                  </a:lnTo>
                  <a:lnTo>
                    <a:pt x="77797" y="8791"/>
                  </a:lnTo>
                  <a:lnTo>
                    <a:pt x="47606" y="26214"/>
                  </a:lnTo>
                  <a:lnTo>
                    <a:pt x="23842" y="46194"/>
                  </a:lnTo>
                  <a:lnTo>
                    <a:pt x="7573" y="72521"/>
                  </a:lnTo>
                  <a:lnTo>
                    <a:pt x="0" y="121263"/>
                  </a:lnTo>
                  <a:lnTo>
                    <a:pt x="1624" y="172832"/>
                  </a:lnTo>
                  <a:lnTo>
                    <a:pt x="7875" y="194253"/>
                  </a:lnTo>
                  <a:lnTo>
                    <a:pt x="18453" y="211572"/>
                  </a:lnTo>
                  <a:lnTo>
                    <a:pt x="26889" y="217126"/>
                  </a:lnTo>
                  <a:lnTo>
                    <a:pt x="48740" y="223297"/>
                  </a:lnTo>
                  <a:lnTo>
                    <a:pt x="70930" y="219801"/>
                  </a:lnTo>
                  <a:lnTo>
                    <a:pt x="113771" y="198492"/>
                  </a:lnTo>
                  <a:lnTo>
                    <a:pt x="139893" y="173019"/>
                  </a:lnTo>
                  <a:lnTo>
                    <a:pt x="156862" y="143244"/>
                  </a:lnTo>
                  <a:lnTo>
                    <a:pt x="169299" y="106606"/>
                  </a:lnTo>
                  <a:lnTo>
                    <a:pt x="170525" y="82930"/>
                  </a:lnTo>
                  <a:lnTo>
                    <a:pt x="168340" y="68898"/>
                  </a:lnTo>
                  <a:lnTo>
                    <a:pt x="167369" y="78260"/>
                  </a:lnTo>
                  <a:lnTo>
                    <a:pt x="175028" y="135449"/>
                  </a:lnTo>
                  <a:lnTo>
                    <a:pt x="179620" y="182415"/>
                  </a:lnTo>
                  <a:lnTo>
                    <a:pt x="182151" y="234546"/>
                  </a:lnTo>
                  <a:lnTo>
                    <a:pt x="178611" y="285866"/>
                  </a:lnTo>
                  <a:lnTo>
                    <a:pt x="180682" y="345526"/>
                  </a:lnTo>
                  <a:lnTo>
                    <a:pt x="185585" y="401418"/>
                  </a:lnTo>
                  <a:lnTo>
                    <a:pt x="187649" y="449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861723" y="851063"/>
            <a:ext cx="1013594" cy="1499937"/>
            <a:chOff x="6861723" y="851063"/>
            <a:chExt cx="1013594" cy="1499937"/>
          </a:xfrm>
        </p:grpSpPr>
        <p:sp>
          <p:nvSpPr>
            <p:cNvPr id="44" name="Freeform 43"/>
            <p:cNvSpPr/>
            <p:nvPr/>
          </p:nvSpPr>
          <p:spPr>
            <a:xfrm>
              <a:off x="7187865" y="851063"/>
              <a:ext cx="171555" cy="338658"/>
            </a:xfrm>
            <a:custGeom>
              <a:avLst/>
              <a:gdLst/>
              <a:ahLst/>
              <a:cxnLst/>
              <a:rect l="0" t="0" r="0" b="0"/>
              <a:pathLst>
                <a:path w="171555" h="338658">
                  <a:moveTo>
                    <a:pt x="161026" y="117558"/>
                  </a:moveTo>
                  <a:lnTo>
                    <a:pt x="166615" y="100791"/>
                  </a:lnTo>
                  <a:lnTo>
                    <a:pt x="166240" y="83200"/>
                  </a:lnTo>
                  <a:lnTo>
                    <a:pt x="161004" y="63683"/>
                  </a:lnTo>
                  <a:lnTo>
                    <a:pt x="138578" y="25678"/>
                  </a:lnTo>
                  <a:lnTo>
                    <a:pt x="124143" y="11212"/>
                  </a:lnTo>
                  <a:lnTo>
                    <a:pt x="106029" y="883"/>
                  </a:lnTo>
                  <a:lnTo>
                    <a:pt x="96285" y="0"/>
                  </a:lnTo>
                  <a:lnTo>
                    <a:pt x="76100" y="5259"/>
                  </a:lnTo>
                  <a:lnTo>
                    <a:pt x="27183" y="42588"/>
                  </a:lnTo>
                  <a:lnTo>
                    <a:pt x="12633" y="58502"/>
                  </a:lnTo>
                  <a:lnTo>
                    <a:pt x="2267" y="77273"/>
                  </a:lnTo>
                  <a:lnTo>
                    <a:pt x="0" y="100434"/>
                  </a:lnTo>
                  <a:lnTo>
                    <a:pt x="8076" y="147841"/>
                  </a:lnTo>
                  <a:lnTo>
                    <a:pt x="23160" y="180343"/>
                  </a:lnTo>
                  <a:lnTo>
                    <a:pt x="31681" y="187491"/>
                  </a:lnTo>
                  <a:lnTo>
                    <a:pt x="53627" y="195433"/>
                  </a:lnTo>
                  <a:lnTo>
                    <a:pt x="92289" y="194314"/>
                  </a:lnTo>
                  <a:lnTo>
                    <a:pt x="113318" y="186377"/>
                  </a:lnTo>
                  <a:lnTo>
                    <a:pt x="130464" y="173881"/>
                  </a:lnTo>
                  <a:lnTo>
                    <a:pt x="152100" y="147115"/>
                  </a:lnTo>
                  <a:lnTo>
                    <a:pt x="162129" y="127185"/>
                  </a:lnTo>
                  <a:lnTo>
                    <a:pt x="165270" y="126316"/>
                  </a:lnTo>
                  <a:lnTo>
                    <a:pt x="167365" y="131585"/>
                  </a:lnTo>
                  <a:lnTo>
                    <a:pt x="171003" y="189595"/>
                  </a:lnTo>
                  <a:lnTo>
                    <a:pt x="171446" y="244265"/>
                  </a:lnTo>
                  <a:lnTo>
                    <a:pt x="171533" y="300124"/>
                  </a:lnTo>
                  <a:lnTo>
                    <a:pt x="171554" y="3386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28526" y="884393"/>
              <a:ext cx="9879" cy="368499"/>
            </a:xfrm>
            <a:custGeom>
              <a:avLst/>
              <a:gdLst/>
              <a:ahLst/>
              <a:cxnLst/>
              <a:rect l="0" t="0" r="0" b="0"/>
              <a:pathLst>
                <a:path w="9879" h="368499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45881"/>
                  </a:lnTo>
                  <a:lnTo>
                    <a:pt x="8452" y="202711"/>
                  </a:lnTo>
                  <a:lnTo>
                    <a:pt x="9456" y="258415"/>
                  </a:lnTo>
                  <a:lnTo>
                    <a:pt x="9795" y="320063"/>
                  </a:lnTo>
                  <a:lnTo>
                    <a:pt x="9878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43565" y="1484518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126342" y="0"/>
                  </a:moveTo>
                  <a:lnTo>
                    <a:pt x="76843" y="58563"/>
                  </a:lnTo>
                  <a:lnTo>
                    <a:pt x="21042" y="11577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075150" y="1495046"/>
              <a:ext cx="73700" cy="168457"/>
            </a:xfrm>
            <a:custGeom>
              <a:avLst/>
              <a:gdLst/>
              <a:ahLst/>
              <a:cxnLst/>
              <a:rect l="0" t="0" r="0" b="0"/>
              <a:pathLst>
                <a:path w="73700" h="168457">
                  <a:moveTo>
                    <a:pt x="0" y="0"/>
                  </a:moveTo>
                  <a:lnTo>
                    <a:pt x="19128" y="53875"/>
                  </a:lnTo>
                  <a:lnTo>
                    <a:pt x="49804" y="111037"/>
                  </a:lnTo>
                  <a:lnTo>
                    <a:pt x="73699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483388" y="1400290"/>
              <a:ext cx="153046" cy="294386"/>
            </a:xfrm>
            <a:custGeom>
              <a:avLst/>
              <a:gdLst/>
              <a:ahLst/>
              <a:cxnLst/>
              <a:rect l="0" t="0" r="0" b="0"/>
              <a:pathLst>
                <a:path w="153046" h="294386">
                  <a:moveTo>
                    <a:pt x="118187" y="0"/>
                  </a:moveTo>
                  <a:lnTo>
                    <a:pt x="75525" y="54114"/>
                  </a:lnTo>
                  <a:lnTo>
                    <a:pt x="42075" y="113884"/>
                  </a:lnTo>
                  <a:lnTo>
                    <a:pt x="14938" y="177113"/>
                  </a:lnTo>
                  <a:lnTo>
                    <a:pt x="507" y="215604"/>
                  </a:lnTo>
                  <a:lnTo>
                    <a:pt x="0" y="256645"/>
                  </a:lnTo>
                  <a:lnTo>
                    <a:pt x="10677" y="278231"/>
                  </a:lnTo>
                  <a:lnTo>
                    <a:pt x="18438" y="287263"/>
                  </a:lnTo>
                  <a:lnTo>
                    <a:pt x="28291" y="292114"/>
                  </a:lnTo>
                  <a:lnTo>
                    <a:pt x="51717" y="294385"/>
                  </a:lnTo>
                  <a:lnTo>
                    <a:pt x="74607" y="288375"/>
                  </a:lnTo>
                  <a:lnTo>
                    <a:pt x="104104" y="271838"/>
                  </a:lnTo>
                  <a:lnTo>
                    <a:pt x="135033" y="245289"/>
                  </a:lnTo>
                  <a:lnTo>
                    <a:pt x="150994" y="218907"/>
                  </a:lnTo>
                  <a:lnTo>
                    <a:pt x="153045" y="199067"/>
                  </a:lnTo>
                  <a:lnTo>
                    <a:pt x="151954" y="188863"/>
                  </a:lnTo>
                  <a:lnTo>
                    <a:pt x="146547" y="180891"/>
                  </a:lnTo>
                  <a:lnTo>
                    <a:pt x="128062" y="168913"/>
                  </a:lnTo>
                  <a:lnTo>
                    <a:pt x="116582" y="167591"/>
                  </a:lnTo>
                  <a:lnTo>
                    <a:pt x="91347" y="172361"/>
                  </a:lnTo>
                  <a:lnTo>
                    <a:pt x="46595" y="194487"/>
                  </a:lnTo>
                  <a:lnTo>
                    <a:pt x="2373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59337" y="1800384"/>
              <a:ext cx="915980" cy="31575"/>
            </a:xfrm>
            <a:custGeom>
              <a:avLst/>
              <a:gdLst/>
              <a:ahLst/>
              <a:cxnLst/>
              <a:rect l="0" t="0" r="0" b="0"/>
              <a:pathLst>
                <a:path w="915980" h="31575">
                  <a:moveTo>
                    <a:pt x="915979" y="10517"/>
                  </a:moveTo>
                  <a:lnTo>
                    <a:pt x="867048" y="2184"/>
                  </a:lnTo>
                  <a:lnTo>
                    <a:pt x="819202" y="639"/>
                  </a:lnTo>
                  <a:lnTo>
                    <a:pt x="764862" y="181"/>
                  </a:lnTo>
                  <a:lnTo>
                    <a:pt x="710546" y="46"/>
                  </a:lnTo>
                  <a:lnTo>
                    <a:pt x="650272" y="0"/>
                  </a:lnTo>
                  <a:lnTo>
                    <a:pt x="599372" y="7226"/>
                  </a:lnTo>
                  <a:lnTo>
                    <a:pt x="548688" y="9542"/>
                  </a:lnTo>
                  <a:lnTo>
                    <a:pt x="501614" y="10084"/>
                  </a:lnTo>
                  <a:lnTo>
                    <a:pt x="444854" y="15978"/>
                  </a:lnTo>
                  <a:lnTo>
                    <a:pt x="382583" y="20044"/>
                  </a:lnTo>
                  <a:lnTo>
                    <a:pt x="333546" y="20749"/>
                  </a:lnTo>
                  <a:lnTo>
                    <a:pt x="274463" y="24106"/>
                  </a:lnTo>
                  <a:lnTo>
                    <a:pt x="212143" y="30099"/>
                  </a:lnTo>
                  <a:lnTo>
                    <a:pt x="151912" y="31283"/>
                  </a:lnTo>
                  <a:lnTo>
                    <a:pt x="94954" y="31516"/>
                  </a:lnTo>
                  <a:lnTo>
                    <a:pt x="33054" y="31563"/>
                  </a:lnTo>
                  <a:lnTo>
                    <a:pt x="0" y="315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48933" y="1916186"/>
              <a:ext cx="170850" cy="308339"/>
            </a:xfrm>
            <a:custGeom>
              <a:avLst/>
              <a:gdLst/>
              <a:ahLst/>
              <a:cxnLst/>
              <a:rect l="0" t="0" r="0" b="0"/>
              <a:pathLst>
                <a:path w="170850" h="308339">
                  <a:moveTo>
                    <a:pt x="126341" y="0"/>
                  </a:moveTo>
                  <a:lnTo>
                    <a:pt x="102295" y="17981"/>
                  </a:lnTo>
                  <a:lnTo>
                    <a:pt x="66748" y="69742"/>
                  </a:lnTo>
                  <a:lnTo>
                    <a:pt x="31594" y="128940"/>
                  </a:lnTo>
                  <a:lnTo>
                    <a:pt x="9101" y="183007"/>
                  </a:lnTo>
                  <a:lnTo>
                    <a:pt x="2696" y="224760"/>
                  </a:lnTo>
                  <a:lnTo>
                    <a:pt x="6388" y="261178"/>
                  </a:lnTo>
                  <a:lnTo>
                    <a:pt x="14927" y="280246"/>
                  </a:lnTo>
                  <a:lnTo>
                    <a:pt x="20480" y="288606"/>
                  </a:lnTo>
                  <a:lnTo>
                    <a:pt x="36008" y="301015"/>
                  </a:lnTo>
                  <a:lnTo>
                    <a:pt x="45062" y="305962"/>
                  </a:lnTo>
                  <a:lnTo>
                    <a:pt x="67601" y="308338"/>
                  </a:lnTo>
                  <a:lnTo>
                    <a:pt x="92046" y="304325"/>
                  </a:lnTo>
                  <a:lnTo>
                    <a:pt x="147042" y="276194"/>
                  </a:lnTo>
                  <a:lnTo>
                    <a:pt x="162058" y="256504"/>
                  </a:lnTo>
                  <a:lnTo>
                    <a:pt x="167700" y="244702"/>
                  </a:lnTo>
                  <a:lnTo>
                    <a:pt x="170849" y="219111"/>
                  </a:lnTo>
                  <a:lnTo>
                    <a:pt x="170051" y="205736"/>
                  </a:lnTo>
                  <a:lnTo>
                    <a:pt x="164840" y="196819"/>
                  </a:lnTo>
                  <a:lnTo>
                    <a:pt x="156686" y="190874"/>
                  </a:lnTo>
                  <a:lnTo>
                    <a:pt x="135149" y="184269"/>
                  </a:lnTo>
                  <a:lnTo>
                    <a:pt x="97886" y="181720"/>
                  </a:lnTo>
                  <a:lnTo>
                    <a:pt x="42526" y="19384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61723" y="1989063"/>
              <a:ext cx="215821" cy="361937"/>
            </a:xfrm>
            <a:custGeom>
              <a:avLst/>
              <a:gdLst/>
              <a:ahLst/>
              <a:cxnLst/>
              <a:rect l="0" t="0" r="0" b="0"/>
              <a:pathLst>
                <a:path w="215821" h="361937">
                  <a:moveTo>
                    <a:pt x="150256" y="21880"/>
                  </a:moveTo>
                  <a:lnTo>
                    <a:pt x="144667" y="5112"/>
                  </a:lnTo>
                  <a:lnTo>
                    <a:pt x="139511" y="1343"/>
                  </a:lnTo>
                  <a:lnTo>
                    <a:pt x="132564" y="0"/>
                  </a:lnTo>
                  <a:lnTo>
                    <a:pt x="77736" y="714"/>
                  </a:lnTo>
                  <a:lnTo>
                    <a:pt x="39602" y="3130"/>
                  </a:lnTo>
                  <a:lnTo>
                    <a:pt x="20748" y="11987"/>
                  </a:lnTo>
                  <a:lnTo>
                    <a:pt x="7689" y="26842"/>
                  </a:lnTo>
                  <a:lnTo>
                    <a:pt x="2568" y="35716"/>
                  </a:lnTo>
                  <a:lnTo>
                    <a:pt x="0" y="58055"/>
                  </a:lnTo>
                  <a:lnTo>
                    <a:pt x="2292" y="110524"/>
                  </a:lnTo>
                  <a:lnTo>
                    <a:pt x="2689" y="152000"/>
                  </a:lnTo>
                  <a:lnTo>
                    <a:pt x="5085" y="158929"/>
                  </a:lnTo>
                  <a:lnTo>
                    <a:pt x="9022" y="161209"/>
                  </a:lnTo>
                  <a:lnTo>
                    <a:pt x="60084" y="150633"/>
                  </a:lnTo>
                  <a:lnTo>
                    <a:pt x="95853" y="152055"/>
                  </a:lnTo>
                  <a:lnTo>
                    <a:pt x="117888" y="158114"/>
                  </a:lnTo>
                  <a:lnTo>
                    <a:pt x="176800" y="193256"/>
                  </a:lnTo>
                  <a:lnTo>
                    <a:pt x="194419" y="215810"/>
                  </a:lnTo>
                  <a:lnTo>
                    <a:pt x="215262" y="262828"/>
                  </a:lnTo>
                  <a:lnTo>
                    <a:pt x="215820" y="272589"/>
                  </a:lnTo>
                  <a:lnTo>
                    <a:pt x="210201" y="289674"/>
                  </a:lnTo>
                  <a:lnTo>
                    <a:pt x="193884" y="318035"/>
                  </a:lnTo>
                  <a:lnTo>
                    <a:pt x="163052" y="343076"/>
                  </a:lnTo>
                  <a:lnTo>
                    <a:pt x="124282" y="359724"/>
                  </a:lnTo>
                  <a:lnTo>
                    <a:pt x="100107" y="361936"/>
                  </a:lnTo>
                  <a:lnTo>
                    <a:pt x="40404" y="350800"/>
                  </a:lnTo>
                  <a:lnTo>
                    <a:pt x="13386" y="3377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38362" y="1947772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31586" y="0"/>
                  </a:moveTo>
                  <a:lnTo>
                    <a:pt x="20133" y="48930"/>
                  </a:lnTo>
                  <a:lnTo>
                    <a:pt x="6836" y="102472"/>
                  </a:lnTo>
                  <a:lnTo>
                    <a:pt x="2026" y="152804"/>
                  </a:lnTo>
                  <a:lnTo>
                    <a:pt x="600" y="212171"/>
                  </a:lnTo>
                  <a:lnTo>
                    <a:pt x="178" y="268626"/>
                  </a:lnTo>
                  <a:lnTo>
                    <a:pt x="35" y="329359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159643" y="1916186"/>
              <a:ext cx="178720" cy="270086"/>
            </a:xfrm>
            <a:custGeom>
              <a:avLst/>
              <a:gdLst/>
              <a:ahLst/>
              <a:cxnLst/>
              <a:rect l="0" t="0" r="0" b="0"/>
              <a:pathLst>
                <a:path w="178720" h="270086">
                  <a:moveTo>
                    <a:pt x="178719" y="210570"/>
                  </a:moveTo>
                  <a:lnTo>
                    <a:pt x="124844" y="235764"/>
                  </a:lnTo>
                  <a:lnTo>
                    <a:pt x="61628" y="265516"/>
                  </a:lnTo>
                  <a:lnTo>
                    <a:pt x="36212" y="270085"/>
                  </a:lnTo>
                  <a:lnTo>
                    <a:pt x="15557" y="265877"/>
                  </a:lnTo>
                  <a:lnTo>
                    <a:pt x="6773" y="261479"/>
                  </a:lnTo>
                  <a:lnTo>
                    <a:pt x="2088" y="253868"/>
                  </a:lnTo>
                  <a:lnTo>
                    <a:pt x="0" y="232933"/>
                  </a:lnTo>
                  <a:lnTo>
                    <a:pt x="16598" y="181366"/>
                  </a:lnTo>
                  <a:lnTo>
                    <a:pt x="39288" y="129239"/>
                  </a:lnTo>
                  <a:lnTo>
                    <a:pt x="55381" y="73622"/>
                  </a:lnTo>
                  <a:lnTo>
                    <a:pt x="70249" y="12930"/>
                  </a:lnTo>
                  <a:lnTo>
                    <a:pt x="7343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8517554" y="766067"/>
            <a:ext cx="652768" cy="897436"/>
            <a:chOff x="8517554" y="766067"/>
            <a:chExt cx="652768" cy="897436"/>
          </a:xfrm>
        </p:grpSpPr>
        <p:sp>
          <p:nvSpPr>
            <p:cNvPr id="55" name="Freeform 54"/>
            <p:cNvSpPr/>
            <p:nvPr/>
          </p:nvSpPr>
          <p:spPr>
            <a:xfrm>
              <a:off x="8743347" y="766067"/>
              <a:ext cx="226934" cy="434182"/>
            </a:xfrm>
            <a:custGeom>
              <a:avLst/>
              <a:gdLst/>
              <a:ahLst/>
              <a:cxnLst/>
              <a:rect l="0" t="0" r="0" b="0"/>
              <a:pathLst>
                <a:path w="226934" h="434182">
                  <a:moveTo>
                    <a:pt x="226933" y="97269"/>
                  </a:moveTo>
                  <a:lnTo>
                    <a:pt x="207805" y="43394"/>
                  </a:lnTo>
                  <a:lnTo>
                    <a:pt x="196594" y="23022"/>
                  </a:lnTo>
                  <a:lnTo>
                    <a:pt x="180694" y="8509"/>
                  </a:lnTo>
                  <a:lnTo>
                    <a:pt x="171540" y="3000"/>
                  </a:lnTo>
                  <a:lnTo>
                    <a:pt x="148891" y="0"/>
                  </a:lnTo>
                  <a:lnTo>
                    <a:pt x="96224" y="7606"/>
                  </a:lnTo>
                  <a:lnTo>
                    <a:pt x="65892" y="22609"/>
                  </a:lnTo>
                  <a:lnTo>
                    <a:pt x="27447" y="50979"/>
                  </a:lnTo>
                  <a:lnTo>
                    <a:pt x="11150" y="73577"/>
                  </a:lnTo>
                  <a:lnTo>
                    <a:pt x="0" y="112606"/>
                  </a:lnTo>
                  <a:lnTo>
                    <a:pt x="2286" y="148217"/>
                  </a:lnTo>
                  <a:lnTo>
                    <a:pt x="10496" y="167096"/>
                  </a:lnTo>
                  <a:lnTo>
                    <a:pt x="15961" y="175406"/>
                  </a:lnTo>
                  <a:lnTo>
                    <a:pt x="31392" y="187759"/>
                  </a:lnTo>
                  <a:lnTo>
                    <a:pt x="51118" y="195978"/>
                  </a:lnTo>
                  <a:lnTo>
                    <a:pt x="87362" y="199436"/>
                  </a:lnTo>
                  <a:lnTo>
                    <a:pt x="120848" y="192402"/>
                  </a:lnTo>
                  <a:lnTo>
                    <a:pt x="142349" y="182054"/>
                  </a:lnTo>
                  <a:lnTo>
                    <a:pt x="191190" y="133569"/>
                  </a:lnTo>
                  <a:lnTo>
                    <a:pt x="207114" y="106075"/>
                  </a:lnTo>
                  <a:lnTo>
                    <a:pt x="210211" y="105479"/>
                  </a:lnTo>
                  <a:lnTo>
                    <a:pt x="213651" y="120416"/>
                  </a:lnTo>
                  <a:lnTo>
                    <a:pt x="215860" y="178834"/>
                  </a:lnTo>
                  <a:lnTo>
                    <a:pt x="216243" y="235300"/>
                  </a:lnTo>
                  <a:lnTo>
                    <a:pt x="215186" y="289596"/>
                  </a:lnTo>
                  <a:lnTo>
                    <a:pt x="207984" y="342728"/>
                  </a:lnTo>
                  <a:lnTo>
                    <a:pt x="201310" y="403725"/>
                  </a:lnTo>
                  <a:lnTo>
                    <a:pt x="205876" y="4341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138735" y="800165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31586" y="0"/>
                  </a:moveTo>
                  <a:lnTo>
                    <a:pt x="25997" y="62093"/>
                  </a:lnTo>
                  <a:lnTo>
                    <a:pt x="30041" y="118791"/>
                  </a:lnTo>
                  <a:lnTo>
                    <a:pt x="28009" y="155690"/>
                  </a:lnTo>
                  <a:lnTo>
                    <a:pt x="22430" y="205189"/>
                  </a:lnTo>
                  <a:lnTo>
                    <a:pt x="21464" y="257329"/>
                  </a:lnTo>
                  <a:lnTo>
                    <a:pt x="13903" y="316123"/>
                  </a:lnTo>
                  <a:lnTo>
                    <a:pt x="10359" y="372866"/>
                  </a:lnTo>
                  <a:lnTo>
                    <a:pt x="3589" y="43283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538611" y="1484518"/>
              <a:ext cx="115815" cy="178985"/>
            </a:xfrm>
            <a:custGeom>
              <a:avLst/>
              <a:gdLst/>
              <a:ahLst/>
              <a:cxnLst/>
              <a:rect l="0" t="0" r="0" b="0"/>
              <a:pathLst>
                <a:path w="115815" h="178985">
                  <a:moveTo>
                    <a:pt x="115814" y="0"/>
                  </a:moveTo>
                  <a:lnTo>
                    <a:pt x="100173" y="17980"/>
                  </a:lnTo>
                  <a:lnTo>
                    <a:pt x="75381" y="69741"/>
                  </a:lnTo>
                  <a:lnTo>
                    <a:pt x="34935" y="130933"/>
                  </a:lnTo>
                  <a:lnTo>
                    <a:pt x="11432" y="17023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517554" y="1516103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0" y="0"/>
                  </a:moveTo>
                  <a:lnTo>
                    <a:pt x="62448" y="50995"/>
                  </a:lnTo>
                  <a:lnTo>
                    <a:pt x="122174" y="101679"/>
                  </a:lnTo>
                  <a:lnTo>
                    <a:pt x="168456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8451947" y="1363066"/>
            <a:ext cx="918416" cy="1046035"/>
            <a:chOff x="8451947" y="1363066"/>
            <a:chExt cx="918416" cy="1046035"/>
          </a:xfrm>
        </p:grpSpPr>
        <p:sp>
          <p:nvSpPr>
            <p:cNvPr id="60" name="Freeform 59"/>
            <p:cNvSpPr/>
            <p:nvPr/>
          </p:nvSpPr>
          <p:spPr>
            <a:xfrm>
              <a:off x="9036344" y="1363066"/>
              <a:ext cx="130568" cy="374137"/>
            </a:xfrm>
            <a:custGeom>
              <a:avLst/>
              <a:gdLst/>
              <a:ahLst/>
              <a:cxnLst/>
              <a:rect l="0" t="0" r="0" b="0"/>
              <a:pathLst>
                <a:path w="130568" h="374137">
                  <a:moveTo>
                    <a:pt x="102391" y="153037"/>
                  </a:moveTo>
                  <a:lnTo>
                    <a:pt x="126416" y="97992"/>
                  </a:lnTo>
                  <a:lnTo>
                    <a:pt x="130567" y="61208"/>
                  </a:lnTo>
                  <a:lnTo>
                    <a:pt x="127392" y="38525"/>
                  </a:lnTo>
                  <a:lnTo>
                    <a:pt x="118963" y="19865"/>
                  </a:lnTo>
                  <a:lnTo>
                    <a:pt x="113439" y="11613"/>
                  </a:lnTo>
                  <a:lnTo>
                    <a:pt x="105077" y="6112"/>
                  </a:lnTo>
                  <a:lnTo>
                    <a:pt x="83308" y="0"/>
                  </a:lnTo>
                  <a:lnTo>
                    <a:pt x="61155" y="3522"/>
                  </a:lnTo>
                  <a:lnTo>
                    <a:pt x="40781" y="14056"/>
                  </a:lnTo>
                  <a:lnTo>
                    <a:pt x="23927" y="30437"/>
                  </a:lnTo>
                  <a:lnTo>
                    <a:pt x="6873" y="59389"/>
                  </a:lnTo>
                  <a:lnTo>
                    <a:pt x="0" y="95784"/>
                  </a:lnTo>
                  <a:lnTo>
                    <a:pt x="3553" y="130614"/>
                  </a:lnTo>
                  <a:lnTo>
                    <a:pt x="12061" y="149310"/>
                  </a:lnTo>
                  <a:lnTo>
                    <a:pt x="17604" y="157572"/>
                  </a:lnTo>
                  <a:lnTo>
                    <a:pt x="25979" y="163079"/>
                  </a:lnTo>
                  <a:lnTo>
                    <a:pt x="47764" y="169199"/>
                  </a:lnTo>
                  <a:lnTo>
                    <a:pt x="57784" y="168491"/>
                  </a:lnTo>
                  <a:lnTo>
                    <a:pt x="75157" y="161465"/>
                  </a:lnTo>
                  <a:lnTo>
                    <a:pt x="98092" y="144356"/>
                  </a:lnTo>
                  <a:lnTo>
                    <a:pt x="114116" y="118879"/>
                  </a:lnTo>
                  <a:lnTo>
                    <a:pt x="127671" y="85849"/>
                  </a:lnTo>
                  <a:lnTo>
                    <a:pt x="123799" y="145046"/>
                  </a:lnTo>
                  <a:lnTo>
                    <a:pt x="123518" y="204751"/>
                  </a:lnTo>
                  <a:lnTo>
                    <a:pt x="123469" y="255577"/>
                  </a:lnTo>
                  <a:lnTo>
                    <a:pt x="123455" y="307682"/>
                  </a:lnTo>
                  <a:lnTo>
                    <a:pt x="123451" y="336412"/>
                  </a:lnTo>
                  <a:lnTo>
                    <a:pt x="123448" y="3741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517554" y="1789844"/>
              <a:ext cx="852809" cy="84229"/>
            </a:xfrm>
            <a:custGeom>
              <a:avLst/>
              <a:gdLst/>
              <a:ahLst/>
              <a:cxnLst/>
              <a:rect l="0" t="0" r="0" b="0"/>
              <a:pathLst>
                <a:path w="852809" h="84229">
                  <a:moveTo>
                    <a:pt x="852808" y="0"/>
                  </a:moveTo>
                  <a:lnTo>
                    <a:pt x="795544" y="0"/>
                  </a:lnTo>
                  <a:lnTo>
                    <a:pt x="746154" y="3120"/>
                  </a:lnTo>
                  <a:lnTo>
                    <a:pt x="697595" y="8333"/>
                  </a:lnTo>
                  <a:lnTo>
                    <a:pt x="647333" y="9878"/>
                  </a:lnTo>
                  <a:lnTo>
                    <a:pt x="584233" y="15989"/>
                  </a:lnTo>
                  <a:lnTo>
                    <a:pt x="532245" y="25145"/>
                  </a:lnTo>
                  <a:lnTo>
                    <a:pt x="472387" y="35266"/>
                  </a:lnTo>
                  <a:lnTo>
                    <a:pt x="421377" y="40085"/>
                  </a:lnTo>
                  <a:lnTo>
                    <a:pt x="365448" y="47102"/>
                  </a:lnTo>
                  <a:lnTo>
                    <a:pt x="315602" y="51001"/>
                  </a:lnTo>
                  <a:lnTo>
                    <a:pt x="254429" y="57745"/>
                  </a:lnTo>
                  <a:lnTo>
                    <a:pt x="208226" y="60760"/>
                  </a:lnTo>
                  <a:lnTo>
                    <a:pt x="148655" y="65576"/>
                  </a:lnTo>
                  <a:lnTo>
                    <a:pt x="96298" y="74412"/>
                  </a:lnTo>
                  <a:lnTo>
                    <a:pt x="41401" y="8132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088838" y="1968100"/>
              <a:ext cx="186769" cy="432398"/>
            </a:xfrm>
            <a:custGeom>
              <a:avLst/>
              <a:gdLst/>
              <a:ahLst/>
              <a:cxnLst/>
              <a:rect l="0" t="0" r="0" b="0"/>
              <a:pathLst>
                <a:path w="186769" h="432398">
                  <a:moveTo>
                    <a:pt x="186768" y="127071"/>
                  </a:moveTo>
                  <a:lnTo>
                    <a:pt x="183648" y="84379"/>
                  </a:lnTo>
                  <a:lnTo>
                    <a:pt x="177193" y="64813"/>
                  </a:lnTo>
                  <a:lnTo>
                    <a:pt x="140612" y="18664"/>
                  </a:lnTo>
                  <a:lnTo>
                    <a:pt x="126870" y="4411"/>
                  </a:lnTo>
                  <a:lnTo>
                    <a:pt x="118760" y="844"/>
                  </a:lnTo>
                  <a:lnTo>
                    <a:pt x="100391" y="0"/>
                  </a:lnTo>
                  <a:lnTo>
                    <a:pt x="70318" y="6102"/>
                  </a:lnTo>
                  <a:lnTo>
                    <a:pt x="44770" y="20908"/>
                  </a:lnTo>
                  <a:lnTo>
                    <a:pt x="22382" y="40113"/>
                  </a:lnTo>
                  <a:lnTo>
                    <a:pt x="6520" y="66210"/>
                  </a:lnTo>
                  <a:lnTo>
                    <a:pt x="0" y="107348"/>
                  </a:lnTo>
                  <a:lnTo>
                    <a:pt x="3658" y="145403"/>
                  </a:lnTo>
                  <a:lnTo>
                    <a:pt x="12189" y="164854"/>
                  </a:lnTo>
                  <a:lnTo>
                    <a:pt x="17740" y="173317"/>
                  </a:lnTo>
                  <a:lnTo>
                    <a:pt x="33266" y="185839"/>
                  </a:lnTo>
                  <a:lnTo>
                    <a:pt x="53034" y="194134"/>
                  </a:lnTo>
                  <a:lnTo>
                    <a:pt x="77418" y="197821"/>
                  </a:lnTo>
                  <a:lnTo>
                    <a:pt x="97613" y="193220"/>
                  </a:lnTo>
                  <a:lnTo>
                    <a:pt x="129643" y="171203"/>
                  </a:lnTo>
                  <a:lnTo>
                    <a:pt x="157330" y="135918"/>
                  </a:lnTo>
                  <a:lnTo>
                    <a:pt x="180491" y="82469"/>
                  </a:lnTo>
                  <a:lnTo>
                    <a:pt x="176766" y="136952"/>
                  </a:lnTo>
                  <a:lnTo>
                    <a:pt x="170720" y="199067"/>
                  </a:lnTo>
                  <a:lnTo>
                    <a:pt x="167195" y="248619"/>
                  </a:lnTo>
                  <a:lnTo>
                    <a:pt x="166151" y="302165"/>
                  </a:lnTo>
                  <a:lnTo>
                    <a:pt x="165842" y="355075"/>
                  </a:lnTo>
                  <a:lnTo>
                    <a:pt x="165737" y="412271"/>
                  </a:lnTo>
                  <a:lnTo>
                    <a:pt x="165711" y="4323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451947" y="2046188"/>
              <a:ext cx="241703" cy="362913"/>
            </a:xfrm>
            <a:custGeom>
              <a:avLst/>
              <a:gdLst/>
              <a:ahLst/>
              <a:cxnLst/>
              <a:rect l="0" t="0" r="0" b="0"/>
              <a:pathLst>
                <a:path w="241703" h="362913">
                  <a:moveTo>
                    <a:pt x="234063" y="38454"/>
                  </a:moveTo>
                  <a:lnTo>
                    <a:pt x="191402" y="92569"/>
                  </a:lnTo>
                  <a:lnTo>
                    <a:pt x="173849" y="126238"/>
                  </a:lnTo>
                  <a:lnTo>
                    <a:pt x="151849" y="185125"/>
                  </a:lnTo>
                  <a:lnTo>
                    <a:pt x="133379" y="244678"/>
                  </a:lnTo>
                  <a:lnTo>
                    <a:pt x="121585" y="301501"/>
                  </a:lnTo>
                  <a:lnTo>
                    <a:pt x="122072" y="328499"/>
                  </a:lnTo>
                  <a:lnTo>
                    <a:pt x="130087" y="352197"/>
                  </a:lnTo>
                  <a:lnTo>
                    <a:pt x="137839" y="358750"/>
                  </a:lnTo>
                  <a:lnTo>
                    <a:pt x="147687" y="361949"/>
                  </a:lnTo>
                  <a:lnTo>
                    <a:pt x="158932" y="362912"/>
                  </a:lnTo>
                  <a:lnTo>
                    <a:pt x="180784" y="357743"/>
                  </a:lnTo>
                  <a:lnTo>
                    <a:pt x="209698" y="341678"/>
                  </a:lnTo>
                  <a:lnTo>
                    <a:pt x="224404" y="327639"/>
                  </a:lnTo>
                  <a:lnTo>
                    <a:pt x="234839" y="309700"/>
                  </a:lnTo>
                  <a:lnTo>
                    <a:pt x="241702" y="274281"/>
                  </a:lnTo>
                  <a:lnTo>
                    <a:pt x="237068" y="250891"/>
                  </a:lnTo>
                  <a:lnTo>
                    <a:pt x="221305" y="221111"/>
                  </a:lnTo>
                  <a:lnTo>
                    <a:pt x="207336" y="206203"/>
                  </a:lnTo>
                  <a:lnTo>
                    <a:pt x="178571" y="191233"/>
                  </a:lnTo>
                  <a:lnTo>
                    <a:pt x="119492" y="172061"/>
                  </a:lnTo>
                  <a:lnTo>
                    <a:pt x="65771" y="151180"/>
                  </a:lnTo>
                  <a:lnTo>
                    <a:pt x="23526" y="125582"/>
                  </a:lnTo>
                  <a:lnTo>
                    <a:pt x="8690" y="108763"/>
                  </a:lnTo>
                  <a:lnTo>
                    <a:pt x="3096" y="99365"/>
                  </a:lnTo>
                  <a:lnTo>
                    <a:pt x="0" y="79564"/>
                  </a:lnTo>
                  <a:lnTo>
                    <a:pt x="3694" y="59065"/>
                  </a:lnTo>
                  <a:lnTo>
                    <a:pt x="13133" y="38256"/>
                  </a:lnTo>
                  <a:lnTo>
                    <a:pt x="28247" y="23548"/>
                  </a:lnTo>
                  <a:lnTo>
                    <a:pt x="59607" y="8691"/>
                  </a:lnTo>
                  <a:lnTo>
                    <a:pt x="98534" y="0"/>
                  </a:lnTo>
                  <a:lnTo>
                    <a:pt x="136585" y="544"/>
                  </a:lnTo>
                  <a:lnTo>
                    <a:pt x="157984" y="6397"/>
                  </a:lnTo>
                  <a:lnTo>
                    <a:pt x="191949" y="279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901520" y="2010943"/>
              <a:ext cx="16118" cy="379027"/>
            </a:xfrm>
            <a:custGeom>
              <a:avLst/>
              <a:gdLst/>
              <a:ahLst/>
              <a:cxnLst/>
              <a:rect l="0" t="0" r="0" b="0"/>
              <a:pathLst>
                <a:path w="16118" h="379027">
                  <a:moveTo>
                    <a:pt x="5589" y="0"/>
                  </a:moveTo>
                  <a:lnTo>
                    <a:pt x="0" y="16767"/>
                  </a:lnTo>
                  <a:lnTo>
                    <a:pt x="3272" y="73025"/>
                  </a:lnTo>
                  <a:lnTo>
                    <a:pt x="4558" y="114734"/>
                  </a:lnTo>
                  <a:lnTo>
                    <a:pt x="8250" y="160567"/>
                  </a:lnTo>
                  <a:lnTo>
                    <a:pt x="12621" y="208233"/>
                  </a:lnTo>
                  <a:lnTo>
                    <a:pt x="14563" y="256714"/>
                  </a:lnTo>
                  <a:lnTo>
                    <a:pt x="15427" y="302438"/>
                  </a:lnTo>
                  <a:lnTo>
                    <a:pt x="15913" y="352043"/>
                  </a:lnTo>
                  <a:lnTo>
                    <a:pt x="16117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4486447" y="736821"/>
            <a:ext cx="146092" cy="389729"/>
          </a:xfrm>
          <a:custGeom>
            <a:avLst/>
            <a:gdLst/>
            <a:ahLst/>
            <a:cxnLst/>
            <a:rect l="0" t="0" r="0" b="0"/>
            <a:pathLst>
              <a:path w="146092" h="389729">
                <a:moveTo>
                  <a:pt x="146091" y="115987"/>
                </a:moveTo>
                <a:lnTo>
                  <a:pt x="126964" y="52559"/>
                </a:lnTo>
                <a:lnTo>
                  <a:pt x="96288" y="5729"/>
                </a:lnTo>
                <a:lnTo>
                  <a:pt x="87153" y="1537"/>
                </a:lnTo>
                <a:lnTo>
                  <a:pt x="64524" y="0"/>
                </a:lnTo>
                <a:lnTo>
                  <a:pt x="45108" y="6335"/>
                </a:lnTo>
                <a:lnTo>
                  <a:pt x="28680" y="18120"/>
                </a:lnTo>
                <a:lnTo>
                  <a:pt x="13580" y="35056"/>
                </a:lnTo>
                <a:lnTo>
                  <a:pt x="5309" y="57401"/>
                </a:lnTo>
                <a:lnTo>
                  <a:pt x="0" y="109873"/>
                </a:lnTo>
                <a:lnTo>
                  <a:pt x="5512" y="131207"/>
                </a:lnTo>
                <a:lnTo>
                  <a:pt x="28115" y="163967"/>
                </a:lnTo>
                <a:lnTo>
                  <a:pt x="53814" y="180246"/>
                </a:lnTo>
                <a:lnTo>
                  <a:pt x="63516" y="181053"/>
                </a:lnTo>
                <a:lnTo>
                  <a:pt x="83655" y="175711"/>
                </a:lnTo>
                <a:lnTo>
                  <a:pt x="101184" y="162418"/>
                </a:lnTo>
                <a:lnTo>
                  <a:pt x="115604" y="144812"/>
                </a:lnTo>
                <a:lnTo>
                  <a:pt x="125912" y="125288"/>
                </a:lnTo>
                <a:lnTo>
                  <a:pt x="127960" y="123358"/>
                </a:lnTo>
                <a:lnTo>
                  <a:pt x="125445" y="178452"/>
                </a:lnTo>
                <a:lnTo>
                  <a:pt x="125116" y="232354"/>
                </a:lnTo>
                <a:lnTo>
                  <a:pt x="125051" y="293651"/>
                </a:lnTo>
                <a:lnTo>
                  <a:pt x="125038" y="351339"/>
                </a:lnTo>
                <a:lnTo>
                  <a:pt x="125035" y="389728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3379647" y="3492415"/>
            <a:ext cx="1874074" cy="561057"/>
            <a:chOff x="3379647" y="3492415"/>
            <a:chExt cx="1874074" cy="561057"/>
          </a:xfrm>
        </p:grpSpPr>
        <p:sp>
          <p:nvSpPr>
            <p:cNvPr id="67" name="Freeform 66"/>
            <p:cNvSpPr/>
            <p:nvPr/>
          </p:nvSpPr>
          <p:spPr>
            <a:xfrm>
              <a:off x="3817892" y="3552863"/>
              <a:ext cx="197413" cy="416446"/>
            </a:xfrm>
            <a:custGeom>
              <a:avLst/>
              <a:gdLst/>
              <a:ahLst/>
              <a:cxnLst/>
              <a:rect l="0" t="0" r="0" b="0"/>
              <a:pathLst>
                <a:path w="197413" h="416446">
                  <a:moveTo>
                    <a:pt x="182937" y="58411"/>
                  </a:moveTo>
                  <a:lnTo>
                    <a:pt x="163809" y="111116"/>
                  </a:lnTo>
                  <a:lnTo>
                    <a:pt x="142937" y="148197"/>
                  </a:lnTo>
                  <a:lnTo>
                    <a:pt x="122384" y="206326"/>
                  </a:lnTo>
                  <a:lnTo>
                    <a:pt x="96700" y="267432"/>
                  </a:lnTo>
                  <a:lnTo>
                    <a:pt x="82627" y="320364"/>
                  </a:lnTo>
                  <a:lnTo>
                    <a:pt x="81466" y="366614"/>
                  </a:lnTo>
                  <a:lnTo>
                    <a:pt x="89485" y="391922"/>
                  </a:lnTo>
                  <a:lnTo>
                    <a:pt x="103968" y="408630"/>
                  </a:lnTo>
                  <a:lnTo>
                    <a:pt x="112744" y="414723"/>
                  </a:lnTo>
                  <a:lnTo>
                    <a:pt x="122103" y="416445"/>
                  </a:lnTo>
                  <a:lnTo>
                    <a:pt x="141862" y="412120"/>
                  </a:lnTo>
                  <a:lnTo>
                    <a:pt x="167127" y="396530"/>
                  </a:lnTo>
                  <a:lnTo>
                    <a:pt x="179030" y="377532"/>
                  </a:lnTo>
                  <a:lnTo>
                    <a:pt x="196203" y="327208"/>
                  </a:lnTo>
                  <a:lnTo>
                    <a:pt x="197412" y="303048"/>
                  </a:lnTo>
                  <a:lnTo>
                    <a:pt x="192880" y="281783"/>
                  </a:lnTo>
                  <a:lnTo>
                    <a:pt x="177174" y="256657"/>
                  </a:lnTo>
                  <a:lnTo>
                    <a:pt x="147786" y="227205"/>
                  </a:lnTo>
                  <a:lnTo>
                    <a:pt x="90987" y="176450"/>
                  </a:lnTo>
                  <a:lnTo>
                    <a:pt x="30146" y="125222"/>
                  </a:lnTo>
                  <a:lnTo>
                    <a:pt x="13533" y="98484"/>
                  </a:lnTo>
                  <a:lnTo>
                    <a:pt x="1202" y="68335"/>
                  </a:lnTo>
                  <a:lnTo>
                    <a:pt x="0" y="47614"/>
                  </a:lnTo>
                  <a:lnTo>
                    <a:pt x="4535" y="27876"/>
                  </a:lnTo>
                  <a:lnTo>
                    <a:pt x="14350" y="11305"/>
                  </a:lnTo>
                  <a:lnTo>
                    <a:pt x="22582" y="5950"/>
                  </a:lnTo>
                  <a:lnTo>
                    <a:pt x="44208" y="0"/>
                  </a:lnTo>
                  <a:lnTo>
                    <a:pt x="98709" y="57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27862" y="3558632"/>
              <a:ext cx="30937" cy="347441"/>
            </a:xfrm>
            <a:custGeom>
              <a:avLst/>
              <a:gdLst/>
              <a:ahLst/>
              <a:cxnLst/>
              <a:rect l="0" t="0" r="0" b="0"/>
              <a:pathLst>
                <a:path w="30937" h="347441">
                  <a:moveTo>
                    <a:pt x="9879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5068" y="143767"/>
                  </a:lnTo>
                  <a:lnTo>
                    <a:pt x="8453" y="194676"/>
                  </a:lnTo>
                  <a:lnTo>
                    <a:pt x="16832" y="250714"/>
                  </a:lnTo>
                  <a:lnTo>
                    <a:pt x="25526" y="313978"/>
                  </a:lnTo>
                  <a:lnTo>
                    <a:pt x="30936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40654" y="3492415"/>
              <a:ext cx="176114" cy="445244"/>
            </a:xfrm>
            <a:custGeom>
              <a:avLst/>
              <a:gdLst/>
              <a:ahLst/>
              <a:cxnLst/>
              <a:rect l="0" t="0" r="0" b="0"/>
              <a:pathLst>
                <a:path w="176114" h="445244">
                  <a:moveTo>
                    <a:pt x="123470" y="150445"/>
                  </a:moveTo>
                  <a:lnTo>
                    <a:pt x="139111" y="132464"/>
                  </a:lnTo>
                  <a:lnTo>
                    <a:pt x="147189" y="115547"/>
                  </a:lnTo>
                  <a:lnTo>
                    <a:pt x="152725" y="80703"/>
                  </a:lnTo>
                  <a:lnTo>
                    <a:pt x="148776" y="46332"/>
                  </a:lnTo>
                  <a:lnTo>
                    <a:pt x="140176" y="27743"/>
                  </a:lnTo>
                  <a:lnTo>
                    <a:pt x="134607" y="19511"/>
                  </a:lnTo>
                  <a:lnTo>
                    <a:pt x="119061" y="7244"/>
                  </a:lnTo>
                  <a:lnTo>
                    <a:pt x="110002" y="2335"/>
                  </a:lnTo>
                  <a:lnTo>
                    <a:pt x="90578" y="0"/>
                  </a:lnTo>
                  <a:lnTo>
                    <a:pt x="70247" y="4032"/>
                  </a:lnTo>
                  <a:lnTo>
                    <a:pt x="40240" y="19455"/>
                  </a:lnTo>
                  <a:lnTo>
                    <a:pt x="23698" y="32176"/>
                  </a:lnTo>
                  <a:lnTo>
                    <a:pt x="6820" y="58081"/>
                  </a:lnTo>
                  <a:lnTo>
                    <a:pt x="0" y="99161"/>
                  </a:lnTo>
                  <a:lnTo>
                    <a:pt x="3568" y="142789"/>
                  </a:lnTo>
                  <a:lnTo>
                    <a:pt x="15198" y="164979"/>
                  </a:lnTo>
                  <a:lnTo>
                    <a:pt x="23213" y="174172"/>
                  </a:lnTo>
                  <a:lnTo>
                    <a:pt x="44596" y="184387"/>
                  </a:lnTo>
                  <a:lnTo>
                    <a:pt x="56849" y="187111"/>
                  </a:lnTo>
                  <a:lnTo>
                    <a:pt x="79823" y="183898"/>
                  </a:lnTo>
                  <a:lnTo>
                    <a:pt x="100562" y="173502"/>
                  </a:lnTo>
                  <a:lnTo>
                    <a:pt x="117578" y="157183"/>
                  </a:lnTo>
                  <a:lnTo>
                    <a:pt x="134723" y="117086"/>
                  </a:lnTo>
                  <a:lnTo>
                    <a:pt x="142590" y="70069"/>
                  </a:lnTo>
                  <a:lnTo>
                    <a:pt x="144272" y="120941"/>
                  </a:lnTo>
                  <a:lnTo>
                    <a:pt x="145646" y="177069"/>
                  </a:lnTo>
                  <a:lnTo>
                    <a:pt x="153585" y="239608"/>
                  </a:lnTo>
                  <a:lnTo>
                    <a:pt x="163171" y="298125"/>
                  </a:lnTo>
                  <a:lnTo>
                    <a:pt x="171758" y="359408"/>
                  </a:lnTo>
                  <a:lnTo>
                    <a:pt x="175252" y="421225"/>
                  </a:lnTo>
                  <a:lnTo>
                    <a:pt x="176113" y="4452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579689" y="3737616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79647" y="3811316"/>
              <a:ext cx="1874074" cy="242156"/>
            </a:xfrm>
            <a:custGeom>
              <a:avLst/>
              <a:gdLst/>
              <a:ahLst/>
              <a:cxnLst/>
              <a:rect l="0" t="0" r="0" b="0"/>
              <a:pathLst>
                <a:path w="1874074" h="242156">
                  <a:moveTo>
                    <a:pt x="0" y="242155"/>
                  </a:moveTo>
                  <a:lnTo>
                    <a:pt x="63450" y="225367"/>
                  </a:lnTo>
                  <a:lnTo>
                    <a:pt x="124664" y="218822"/>
                  </a:lnTo>
                  <a:lnTo>
                    <a:pt x="182163" y="212200"/>
                  </a:lnTo>
                  <a:lnTo>
                    <a:pt x="240920" y="202487"/>
                  </a:lnTo>
                  <a:lnTo>
                    <a:pt x="296382" y="193877"/>
                  </a:lnTo>
                  <a:lnTo>
                    <a:pt x="350379" y="190805"/>
                  </a:lnTo>
                  <a:lnTo>
                    <a:pt x="401084" y="188726"/>
                  </a:lnTo>
                  <a:lnTo>
                    <a:pt x="460202" y="181255"/>
                  </a:lnTo>
                  <a:lnTo>
                    <a:pt x="518112" y="176537"/>
                  </a:lnTo>
                  <a:lnTo>
                    <a:pt x="579724" y="170851"/>
                  </a:lnTo>
                  <a:lnTo>
                    <a:pt x="633075" y="166045"/>
                  </a:lnTo>
                  <a:lnTo>
                    <a:pt x="688132" y="159531"/>
                  </a:lnTo>
                  <a:lnTo>
                    <a:pt x="741234" y="158402"/>
                  </a:lnTo>
                  <a:lnTo>
                    <a:pt x="790244" y="152479"/>
                  </a:lnTo>
                  <a:lnTo>
                    <a:pt x="845579" y="143315"/>
                  </a:lnTo>
                  <a:lnTo>
                    <a:pt x="895250" y="138780"/>
                  </a:lnTo>
                  <a:lnTo>
                    <a:pt x="950782" y="131847"/>
                  </a:lnTo>
                  <a:lnTo>
                    <a:pt x="1000511" y="127973"/>
                  </a:lnTo>
                  <a:lnTo>
                    <a:pt x="1052000" y="119428"/>
                  </a:lnTo>
                  <a:lnTo>
                    <a:pt x="1114292" y="110700"/>
                  </a:lnTo>
                  <a:lnTo>
                    <a:pt x="1176769" y="102878"/>
                  </a:lnTo>
                  <a:lnTo>
                    <a:pt x="1239921" y="94656"/>
                  </a:lnTo>
                  <a:lnTo>
                    <a:pt x="1292097" y="83514"/>
                  </a:lnTo>
                  <a:lnTo>
                    <a:pt x="1354501" y="73822"/>
                  </a:lnTo>
                  <a:lnTo>
                    <a:pt x="1415925" y="59215"/>
                  </a:lnTo>
                  <a:lnTo>
                    <a:pt x="1473683" y="49001"/>
                  </a:lnTo>
                  <a:lnTo>
                    <a:pt x="1525892" y="44154"/>
                  </a:lnTo>
                  <a:lnTo>
                    <a:pt x="1587764" y="37129"/>
                  </a:lnTo>
                  <a:lnTo>
                    <a:pt x="1641192" y="33228"/>
                  </a:lnTo>
                  <a:lnTo>
                    <a:pt x="1693931" y="23504"/>
                  </a:lnTo>
                  <a:lnTo>
                    <a:pt x="1748196" y="13438"/>
                  </a:lnTo>
                  <a:lnTo>
                    <a:pt x="1803974" y="5514"/>
                  </a:lnTo>
                  <a:lnTo>
                    <a:pt x="1861607" y="726"/>
                  </a:lnTo>
                  <a:lnTo>
                    <a:pt x="187407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392614" y="4107829"/>
            <a:ext cx="572961" cy="575951"/>
            <a:chOff x="4392614" y="4107829"/>
            <a:chExt cx="572961" cy="575951"/>
          </a:xfrm>
        </p:grpSpPr>
        <p:sp>
          <p:nvSpPr>
            <p:cNvPr id="73" name="Freeform 72"/>
            <p:cNvSpPr/>
            <p:nvPr/>
          </p:nvSpPr>
          <p:spPr>
            <a:xfrm>
              <a:off x="4392614" y="4107829"/>
              <a:ext cx="303096" cy="575951"/>
            </a:xfrm>
            <a:custGeom>
              <a:avLst/>
              <a:gdLst/>
              <a:ahLst/>
              <a:cxnLst/>
              <a:rect l="0" t="0" r="0" b="0"/>
              <a:pathLst>
                <a:path w="303096" h="575951">
                  <a:moveTo>
                    <a:pt x="18826" y="8813"/>
                  </a:moveTo>
                  <a:lnTo>
                    <a:pt x="13237" y="67430"/>
                  </a:lnTo>
                  <a:lnTo>
                    <a:pt x="8103" y="120435"/>
                  </a:lnTo>
                  <a:lnTo>
                    <a:pt x="3142" y="143820"/>
                  </a:lnTo>
                  <a:lnTo>
                    <a:pt x="1351" y="146781"/>
                  </a:lnTo>
                  <a:lnTo>
                    <a:pt x="157" y="144076"/>
                  </a:lnTo>
                  <a:lnTo>
                    <a:pt x="0" y="129761"/>
                  </a:lnTo>
                  <a:lnTo>
                    <a:pt x="15820" y="70341"/>
                  </a:lnTo>
                  <a:lnTo>
                    <a:pt x="38520" y="10214"/>
                  </a:lnTo>
                  <a:lnTo>
                    <a:pt x="47163" y="3898"/>
                  </a:lnTo>
                  <a:lnTo>
                    <a:pt x="69245" y="0"/>
                  </a:lnTo>
                  <a:lnTo>
                    <a:pt x="88418" y="5286"/>
                  </a:lnTo>
                  <a:lnTo>
                    <a:pt x="104738" y="16604"/>
                  </a:lnTo>
                  <a:lnTo>
                    <a:pt x="134279" y="55586"/>
                  </a:lnTo>
                  <a:lnTo>
                    <a:pt x="152470" y="97541"/>
                  </a:lnTo>
                  <a:lnTo>
                    <a:pt x="165269" y="150137"/>
                  </a:lnTo>
                  <a:lnTo>
                    <a:pt x="173351" y="210174"/>
                  </a:lnTo>
                  <a:lnTo>
                    <a:pt x="175745" y="272417"/>
                  </a:lnTo>
                  <a:lnTo>
                    <a:pt x="176455" y="335312"/>
                  </a:lnTo>
                  <a:lnTo>
                    <a:pt x="173546" y="392163"/>
                  </a:lnTo>
                  <a:lnTo>
                    <a:pt x="165275" y="441763"/>
                  </a:lnTo>
                  <a:lnTo>
                    <a:pt x="152000" y="499746"/>
                  </a:lnTo>
                  <a:lnTo>
                    <a:pt x="123162" y="555781"/>
                  </a:lnTo>
                  <a:lnTo>
                    <a:pt x="116459" y="566481"/>
                  </a:lnTo>
                  <a:lnTo>
                    <a:pt x="108482" y="572444"/>
                  </a:lnTo>
                  <a:lnTo>
                    <a:pt x="99654" y="575250"/>
                  </a:lnTo>
                  <a:lnTo>
                    <a:pt x="90259" y="575950"/>
                  </a:lnTo>
                  <a:lnTo>
                    <a:pt x="73580" y="570490"/>
                  </a:lnTo>
                  <a:lnTo>
                    <a:pt x="65858" y="565758"/>
                  </a:lnTo>
                  <a:lnTo>
                    <a:pt x="43810" y="536742"/>
                  </a:lnTo>
                  <a:lnTo>
                    <a:pt x="28048" y="498509"/>
                  </a:lnTo>
                  <a:lnTo>
                    <a:pt x="21558" y="457545"/>
                  </a:lnTo>
                  <a:lnTo>
                    <a:pt x="25225" y="421361"/>
                  </a:lnTo>
                  <a:lnTo>
                    <a:pt x="39309" y="388413"/>
                  </a:lnTo>
                  <a:lnTo>
                    <a:pt x="54836" y="373276"/>
                  </a:lnTo>
                  <a:lnTo>
                    <a:pt x="74605" y="363819"/>
                  </a:lnTo>
                  <a:lnTo>
                    <a:pt x="110872" y="359665"/>
                  </a:lnTo>
                  <a:lnTo>
                    <a:pt x="171457" y="365614"/>
                  </a:lnTo>
                  <a:lnTo>
                    <a:pt x="234938" y="374962"/>
                  </a:lnTo>
                  <a:lnTo>
                    <a:pt x="274322" y="376615"/>
                  </a:lnTo>
                  <a:lnTo>
                    <a:pt x="303095" y="377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74993" y="4113513"/>
              <a:ext cx="290582" cy="421506"/>
            </a:xfrm>
            <a:custGeom>
              <a:avLst/>
              <a:gdLst/>
              <a:ahLst/>
              <a:cxnLst/>
              <a:rect l="0" t="0" r="0" b="0"/>
              <a:pathLst>
                <a:path w="290582" h="421506">
                  <a:moveTo>
                    <a:pt x="73359" y="45243"/>
                  </a:moveTo>
                  <a:lnTo>
                    <a:pt x="51002" y="56422"/>
                  </a:lnTo>
                  <a:lnTo>
                    <a:pt x="36906" y="71268"/>
                  </a:lnTo>
                  <a:lnTo>
                    <a:pt x="8378" y="120767"/>
                  </a:lnTo>
                  <a:lnTo>
                    <a:pt x="1382" y="172639"/>
                  </a:lnTo>
                  <a:lnTo>
                    <a:pt x="0" y="233534"/>
                  </a:lnTo>
                  <a:lnTo>
                    <a:pt x="5349" y="273388"/>
                  </a:lnTo>
                  <a:lnTo>
                    <a:pt x="26044" y="325532"/>
                  </a:lnTo>
                  <a:lnTo>
                    <a:pt x="59561" y="376042"/>
                  </a:lnTo>
                  <a:lnTo>
                    <a:pt x="88614" y="405037"/>
                  </a:lnTo>
                  <a:lnTo>
                    <a:pt x="107045" y="414941"/>
                  </a:lnTo>
                  <a:lnTo>
                    <a:pt x="142742" y="421505"/>
                  </a:lnTo>
                  <a:lnTo>
                    <a:pt x="188320" y="415317"/>
                  </a:lnTo>
                  <a:lnTo>
                    <a:pt x="219335" y="404979"/>
                  </a:lnTo>
                  <a:lnTo>
                    <a:pt x="236113" y="393859"/>
                  </a:lnTo>
                  <a:lnTo>
                    <a:pt x="248250" y="377998"/>
                  </a:lnTo>
                  <a:lnTo>
                    <a:pt x="281375" y="323833"/>
                  </a:lnTo>
                  <a:lnTo>
                    <a:pt x="290581" y="285716"/>
                  </a:lnTo>
                  <a:lnTo>
                    <a:pt x="288102" y="225325"/>
                  </a:lnTo>
                  <a:lnTo>
                    <a:pt x="276348" y="166646"/>
                  </a:lnTo>
                  <a:lnTo>
                    <a:pt x="253699" y="103561"/>
                  </a:lnTo>
                  <a:lnTo>
                    <a:pt x="217355" y="54324"/>
                  </a:lnTo>
                  <a:lnTo>
                    <a:pt x="177972" y="18961"/>
                  </a:lnTo>
                  <a:lnTo>
                    <a:pt x="141270" y="2231"/>
                  </a:lnTo>
                  <a:lnTo>
                    <a:pt x="117580" y="0"/>
                  </a:lnTo>
                  <a:lnTo>
                    <a:pt x="83887" y="31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4895768" y="2010943"/>
            <a:ext cx="284254" cy="1624243"/>
          </a:xfrm>
          <a:custGeom>
            <a:avLst/>
            <a:gdLst/>
            <a:ahLst/>
            <a:cxnLst/>
            <a:rect l="0" t="0" r="0" b="0"/>
            <a:pathLst>
              <a:path w="284254" h="1624243">
                <a:moveTo>
                  <a:pt x="10511" y="0"/>
                </a:moveTo>
                <a:lnTo>
                  <a:pt x="2178" y="37478"/>
                </a:lnTo>
                <a:lnTo>
                  <a:pt x="417" y="88901"/>
                </a:lnTo>
                <a:lnTo>
                  <a:pt x="69" y="151355"/>
                </a:lnTo>
                <a:lnTo>
                  <a:pt x="0" y="213084"/>
                </a:lnTo>
                <a:lnTo>
                  <a:pt x="3108" y="263957"/>
                </a:lnTo>
                <a:lnTo>
                  <a:pt x="8318" y="316075"/>
                </a:lnTo>
                <a:lnTo>
                  <a:pt x="9862" y="368562"/>
                </a:lnTo>
                <a:lnTo>
                  <a:pt x="15972" y="427521"/>
                </a:lnTo>
                <a:lnTo>
                  <a:pt x="20039" y="489774"/>
                </a:lnTo>
                <a:lnTo>
                  <a:pt x="21913" y="542211"/>
                </a:lnTo>
                <a:lnTo>
                  <a:pt x="28188" y="601682"/>
                </a:lnTo>
                <a:lnTo>
                  <a:pt x="31737" y="661417"/>
                </a:lnTo>
                <a:lnTo>
                  <a:pt x="38507" y="712132"/>
                </a:lnTo>
                <a:lnTo>
                  <a:pt x="42203" y="767062"/>
                </a:lnTo>
                <a:lnTo>
                  <a:pt x="53339" y="828202"/>
                </a:lnTo>
                <a:lnTo>
                  <a:pt x="60246" y="883341"/>
                </a:lnTo>
                <a:lnTo>
                  <a:pt x="65412" y="939844"/>
                </a:lnTo>
                <a:lnTo>
                  <a:pt x="71232" y="997919"/>
                </a:lnTo>
                <a:lnTo>
                  <a:pt x="76076" y="1055291"/>
                </a:lnTo>
                <a:lnTo>
                  <a:pt x="81801" y="1113624"/>
                </a:lnTo>
                <a:lnTo>
                  <a:pt x="86616" y="1164833"/>
                </a:lnTo>
                <a:lnTo>
                  <a:pt x="92332" y="1212761"/>
                </a:lnTo>
                <a:lnTo>
                  <a:pt x="99853" y="1275769"/>
                </a:lnTo>
                <a:lnTo>
                  <a:pt x="103664" y="1324660"/>
                </a:lnTo>
                <a:lnTo>
                  <a:pt x="106121" y="1385177"/>
                </a:lnTo>
                <a:lnTo>
                  <a:pt x="116658" y="1442191"/>
                </a:lnTo>
                <a:lnTo>
                  <a:pt x="130005" y="1492925"/>
                </a:lnTo>
                <a:lnTo>
                  <a:pt x="136670" y="1551212"/>
                </a:lnTo>
                <a:lnTo>
                  <a:pt x="144919" y="1602067"/>
                </a:lnTo>
                <a:lnTo>
                  <a:pt x="145740" y="1615527"/>
                </a:lnTo>
                <a:lnTo>
                  <a:pt x="143948" y="1622160"/>
                </a:lnTo>
                <a:lnTo>
                  <a:pt x="140413" y="1624242"/>
                </a:lnTo>
                <a:lnTo>
                  <a:pt x="135717" y="1623291"/>
                </a:lnTo>
                <a:lnTo>
                  <a:pt x="124260" y="1612875"/>
                </a:lnTo>
                <a:lnTo>
                  <a:pt x="90958" y="1559219"/>
                </a:lnTo>
                <a:lnTo>
                  <a:pt x="56099" y="1496795"/>
                </a:lnTo>
                <a:lnTo>
                  <a:pt x="14018" y="1437618"/>
                </a:lnTo>
                <a:lnTo>
                  <a:pt x="11679" y="1435704"/>
                </a:lnTo>
                <a:lnTo>
                  <a:pt x="19566" y="1449777"/>
                </a:lnTo>
                <a:lnTo>
                  <a:pt x="65027" y="1512288"/>
                </a:lnTo>
                <a:lnTo>
                  <a:pt x="116043" y="1553743"/>
                </a:lnTo>
                <a:lnTo>
                  <a:pt x="136963" y="1558958"/>
                </a:lnTo>
                <a:lnTo>
                  <a:pt x="147455" y="1558711"/>
                </a:lnTo>
                <a:lnTo>
                  <a:pt x="156790" y="1555037"/>
                </a:lnTo>
                <a:lnTo>
                  <a:pt x="173400" y="1541596"/>
                </a:lnTo>
                <a:lnTo>
                  <a:pt x="210282" y="1485911"/>
                </a:lnTo>
                <a:lnTo>
                  <a:pt x="244164" y="1442679"/>
                </a:lnTo>
                <a:lnTo>
                  <a:pt x="284253" y="141081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5043501" y="4042943"/>
            <a:ext cx="172663" cy="431675"/>
          </a:xfrm>
          <a:custGeom>
            <a:avLst/>
            <a:gdLst/>
            <a:ahLst/>
            <a:cxnLst/>
            <a:rect l="0" t="0" r="0" b="0"/>
            <a:pathLst>
              <a:path w="172663" h="431675">
                <a:moveTo>
                  <a:pt x="73349" y="0"/>
                </a:moveTo>
                <a:lnTo>
                  <a:pt x="45837" y="53875"/>
                </a:lnTo>
                <a:lnTo>
                  <a:pt x="18199" y="117091"/>
                </a:lnTo>
                <a:lnTo>
                  <a:pt x="5645" y="177535"/>
                </a:lnTo>
                <a:lnTo>
                  <a:pt x="833" y="237623"/>
                </a:lnTo>
                <a:lnTo>
                  <a:pt x="0" y="287345"/>
                </a:lnTo>
                <a:lnTo>
                  <a:pt x="2838" y="349781"/>
                </a:lnTo>
                <a:lnTo>
                  <a:pt x="14242" y="394537"/>
                </a:lnTo>
                <a:lnTo>
                  <a:pt x="19906" y="406914"/>
                </a:lnTo>
                <a:lnTo>
                  <a:pt x="35558" y="423786"/>
                </a:lnTo>
                <a:lnTo>
                  <a:pt x="44645" y="429923"/>
                </a:lnTo>
                <a:lnTo>
                  <a:pt x="53043" y="431674"/>
                </a:lnTo>
                <a:lnTo>
                  <a:pt x="60982" y="430502"/>
                </a:lnTo>
                <a:lnTo>
                  <a:pt x="76041" y="422961"/>
                </a:lnTo>
                <a:lnTo>
                  <a:pt x="118900" y="384418"/>
                </a:lnTo>
                <a:lnTo>
                  <a:pt x="143914" y="346426"/>
                </a:lnTo>
                <a:lnTo>
                  <a:pt x="167830" y="284180"/>
                </a:lnTo>
                <a:lnTo>
                  <a:pt x="172662" y="263172"/>
                </a:lnTo>
                <a:lnTo>
                  <a:pt x="170910" y="242138"/>
                </a:lnTo>
                <a:lnTo>
                  <a:pt x="159993" y="224210"/>
                </a:lnTo>
                <a:lnTo>
                  <a:pt x="152169" y="216154"/>
                </a:lnTo>
                <a:lnTo>
                  <a:pt x="143443" y="211953"/>
                </a:lnTo>
                <a:lnTo>
                  <a:pt x="124388" y="210405"/>
                </a:lnTo>
                <a:lnTo>
                  <a:pt x="88341" y="221699"/>
                </a:lnTo>
                <a:lnTo>
                  <a:pt x="51050" y="246476"/>
                </a:lnTo>
                <a:lnTo>
                  <a:pt x="20706" y="2737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2" name="Group 81"/>
          <p:cNvGrpSpPr/>
          <p:nvPr/>
        </p:nvGrpSpPr>
        <p:grpSpPr>
          <a:xfrm>
            <a:off x="7327834" y="3475822"/>
            <a:ext cx="547483" cy="798749"/>
            <a:chOff x="7327834" y="3475822"/>
            <a:chExt cx="547483" cy="798749"/>
          </a:xfrm>
        </p:grpSpPr>
        <p:sp>
          <p:nvSpPr>
            <p:cNvPr id="78" name="Freeform 77"/>
            <p:cNvSpPr/>
            <p:nvPr/>
          </p:nvSpPr>
          <p:spPr>
            <a:xfrm>
              <a:off x="7523564" y="3475822"/>
              <a:ext cx="177002" cy="377609"/>
            </a:xfrm>
            <a:custGeom>
              <a:avLst/>
              <a:gdLst/>
              <a:ahLst/>
              <a:cxnLst/>
              <a:rect l="0" t="0" r="0" b="0"/>
              <a:pathLst>
                <a:path w="177002" h="377609">
                  <a:moveTo>
                    <a:pt x="172767" y="135452"/>
                  </a:moveTo>
                  <a:lnTo>
                    <a:pt x="172767" y="76835"/>
                  </a:lnTo>
                  <a:lnTo>
                    <a:pt x="161589" y="42045"/>
                  </a:lnTo>
                  <a:lnTo>
                    <a:pt x="137869" y="9510"/>
                  </a:lnTo>
                  <a:lnTo>
                    <a:pt x="127275" y="3528"/>
                  </a:lnTo>
                  <a:lnTo>
                    <a:pt x="103026" y="0"/>
                  </a:lnTo>
                  <a:lnTo>
                    <a:pt x="68655" y="4591"/>
                  </a:lnTo>
                  <a:lnTo>
                    <a:pt x="60076" y="9607"/>
                  </a:lnTo>
                  <a:lnTo>
                    <a:pt x="28133" y="47087"/>
                  </a:lnTo>
                  <a:lnTo>
                    <a:pt x="9060" y="92478"/>
                  </a:lnTo>
                  <a:lnTo>
                    <a:pt x="0" y="131558"/>
                  </a:lnTo>
                  <a:lnTo>
                    <a:pt x="1615" y="154778"/>
                  </a:lnTo>
                  <a:lnTo>
                    <a:pt x="14691" y="187582"/>
                  </a:lnTo>
                  <a:lnTo>
                    <a:pt x="29981" y="202685"/>
                  </a:lnTo>
                  <a:lnTo>
                    <a:pt x="38972" y="208350"/>
                  </a:lnTo>
                  <a:lnTo>
                    <a:pt x="58321" y="211525"/>
                  </a:lnTo>
                  <a:lnTo>
                    <a:pt x="78619" y="207867"/>
                  </a:lnTo>
                  <a:lnTo>
                    <a:pt x="99338" y="198442"/>
                  </a:lnTo>
                  <a:lnTo>
                    <a:pt x="125144" y="174393"/>
                  </a:lnTo>
                  <a:lnTo>
                    <a:pt x="158856" y="116173"/>
                  </a:lnTo>
                  <a:lnTo>
                    <a:pt x="177001" y="69006"/>
                  </a:lnTo>
                  <a:lnTo>
                    <a:pt x="166058" y="130399"/>
                  </a:lnTo>
                  <a:lnTo>
                    <a:pt x="163371" y="181658"/>
                  </a:lnTo>
                  <a:lnTo>
                    <a:pt x="162575" y="232721"/>
                  </a:lnTo>
                  <a:lnTo>
                    <a:pt x="162306" y="292489"/>
                  </a:lnTo>
                  <a:lnTo>
                    <a:pt x="162252" y="349356"/>
                  </a:lnTo>
                  <a:lnTo>
                    <a:pt x="162239" y="37760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864788" y="3484932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7409" y="54145"/>
                  </a:lnTo>
                  <a:lnTo>
                    <a:pt x="2195" y="101441"/>
                  </a:lnTo>
                  <a:lnTo>
                    <a:pt x="3769" y="156789"/>
                  </a:lnTo>
                  <a:lnTo>
                    <a:pt x="8525" y="210233"/>
                  </a:lnTo>
                  <a:lnTo>
                    <a:pt x="9934" y="263113"/>
                  </a:lnTo>
                  <a:lnTo>
                    <a:pt x="7232" y="312706"/>
                  </a:lnTo>
                  <a:lnTo>
                    <a:pt x="2142" y="35079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338362" y="4106114"/>
              <a:ext cx="94758" cy="157928"/>
            </a:xfrm>
            <a:custGeom>
              <a:avLst/>
              <a:gdLst/>
              <a:ahLst/>
              <a:cxnLst/>
              <a:rect l="0" t="0" r="0" b="0"/>
              <a:pathLst>
                <a:path w="94758" h="157928">
                  <a:moveTo>
                    <a:pt x="94757" y="0"/>
                  </a:moveTo>
                  <a:lnTo>
                    <a:pt x="52095" y="55659"/>
                  </a:lnTo>
                  <a:lnTo>
                    <a:pt x="18814" y="11607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327834" y="4095585"/>
              <a:ext cx="84229" cy="178986"/>
            </a:xfrm>
            <a:custGeom>
              <a:avLst/>
              <a:gdLst/>
              <a:ahLst/>
              <a:cxnLst/>
              <a:rect l="0" t="0" r="0" b="0"/>
              <a:pathLst>
                <a:path w="84229" h="178986">
                  <a:moveTo>
                    <a:pt x="0" y="0"/>
                  </a:moveTo>
                  <a:lnTo>
                    <a:pt x="14572" y="42692"/>
                  </a:lnTo>
                  <a:lnTo>
                    <a:pt x="46156" y="102068"/>
                  </a:lnTo>
                  <a:lnTo>
                    <a:pt x="78209" y="164664"/>
                  </a:lnTo>
                  <a:lnTo>
                    <a:pt x="84228" y="17898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7096207" y="4000829"/>
            <a:ext cx="1052851" cy="1042407"/>
            <a:chOff x="7096207" y="4000829"/>
            <a:chExt cx="1052851" cy="1042407"/>
          </a:xfrm>
        </p:grpSpPr>
        <p:sp>
          <p:nvSpPr>
            <p:cNvPr id="83" name="Freeform 82"/>
            <p:cNvSpPr/>
            <p:nvPr/>
          </p:nvSpPr>
          <p:spPr>
            <a:xfrm>
              <a:off x="7749185" y="4000829"/>
              <a:ext cx="231417" cy="381631"/>
            </a:xfrm>
            <a:custGeom>
              <a:avLst/>
              <a:gdLst/>
              <a:ahLst/>
              <a:cxnLst/>
              <a:rect l="0" t="0" r="0" b="0"/>
              <a:pathLst>
                <a:path w="231417" h="381631">
                  <a:moveTo>
                    <a:pt x="94545" y="0"/>
                  </a:moveTo>
                  <a:lnTo>
                    <a:pt x="83367" y="11178"/>
                  </a:lnTo>
                  <a:lnTo>
                    <a:pt x="54112" y="67628"/>
                  </a:lnTo>
                  <a:lnTo>
                    <a:pt x="34342" y="96077"/>
                  </a:lnTo>
                  <a:lnTo>
                    <a:pt x="29843" y="97976"/>
                  </a:lnTo>
                  <a:lnTo>
                    <a:pt x="26844" y="94563"/>
                  </a:lnTo>
                  <a:lnTo>
                    <a:pt x="24845" y="87609"/>
                  </a:lnTo>
                  <a:lnTo>
                    <a:pt x="28861" y="70523"/>
                  </a:lnTo>
                  <a:lnTo>
                    <a:pt x="44278" y="44292"/>
                  </a:lnTo>
                  <a:lnTo>
                    <a:pt x="58166" y="30214"/>
                  </a:lnTo>
                  <a:lnTo>
                    <a:pt x="76037" y="20057"/>
                  </a:lnTo>
                  <a:lnTo>
                    <a:pt x="84546" y="19220"/>
                  </a:lnTo>
                  <a:lnTo>
                    <a:pt x="100240" y="24530"/>
                  </a:lnTo>
                  <a:lnTo>
                    <a:pt x="122229" y="40673"/>
                  </a:lnTo>
                  <a:lnTo>
                    <a:pt x="137973" y="65863"/>
                  </a:lnTo>
                  <a:lnTo>
                    <a:pt x="152604" y="106986"/>
                  </a:lnTo>
                  <a:lnTo>
                    <a:pt x="156706" y="158957"/>
                  </a:lnTo>
                  <a:lnTo>
                    <a:pt x="157517" y="219872"/>
                  </a:lnTo>
                  <a:lnTo>
                    <a:pt x="142036" y="278654"/>
                  </a:lnTo>
                  <a:lnTo>
                    <a:pt x="129024" y="313021"/>
                  </a:lnTo>
                  <a:lnTo>
                    <a:pt x="97512" y="359213"/>
                  </a:lnTo>
                  <a:lnTo>
                    <a:pt x="80656" y="373340"/>
                  </a:lnTo>
                  <a:lnTo>
                    <a:pt x="71248" y="378745"/>
                  </a:lnTo>
                  <a:lnTo>
                    <a:pt x="48316" y="381630"/>
                  </a:lnTo>
                  <a:lnTo>
                    <a:pt x="35650" y="380762"/>
                  </a:lnTo>
                  <a:lnTo>
                    <a:pt x="15337" y="370439"/>
                  </a:lnTo>
                  <a:lnTo>
                    <a:pt x="6646" y="362772"/>
                  </a:lnTo>
                  <a:lnTo>
                    <a:pt x="2020" y="354152"/>
                  </a:lnTo>
                  <a:lnTo>
                    <a:pt x="0" y="335216"/>
                  </a:lnTo>
                  <a:lnTo>
                    <a:pt x="11030" y="304824"/>
                  </a:lnTo>
                  <a:lnTo>
                    <a:pt x="18981" y="297972"/>
                  </a:lnTo>
                  <a:lnTo>
                    <a:pt x="40294" y="290359"/>
                  </a:lnTo>
                  <a:lnTo>
                    <a:pt x="73011" y="291663"/>
                  </a:lnTo>
                  <a:lnTo>
                    <a:pt x="126068" y="305838"/>
                  </a:lnTo>
                  <a:lnTo>
                    <a:pt x="160817" y="312887"/>
                  </a:lnTo>
                  <a:lnTo>
                    <a:pt x="197629" y="314975"/>
                  </a:lnTo>
                  <a:lnTo>
                    <a:pt x="231416" y="31585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096207" y="4432497"/>
              <a:ext cx="1052851" cy="21058"/>
            </a:xfrm>
            <a:custGeom>
              <a:avLst/>
              <a:gdLst/>
              <a:ahLst/>
              <a:cxnLst/>
              <a:rect l="0" t="0" r="0" b="0"/>
              <a:pathLst>
                <a:path w="1052851" h="21058">
                  <a:moveTo>
                    <a:pt x="1052850" y="21057"/>
                  </a:moveTo>
                  <a:lnTo>
                    <a:pt x="994233" y="15468"/>
                  </a:lnTo>
                  <a:lnTo>
                    <a:pt x="932823" y="12674"/>
                  </a:lnTo>
                  <a:lnTo>
                    <a:pt x="874420" y="19054"/>
                  </a:lnTo>
                  <a:lnTo>
                    <a:pt x="812233" y="15072"/>
                  </a:lnTo>
                  <a:lnTo>
                    <a:pt x="760977" y="11875"/>
                  </a:lnTo>
                  <a:lnTo>
                    <a:pt x="708746" y="10927"/>
                  </a:lnTo>
                  <a:lnTo>
                    <a:pt x="656225" y="10647"/>
                  </a:lnTo>
                  <a:lnTo>
                    <a:pt x="603619" y="10563"/>
                  </a:lnTo>
                  <a:lnTo>
                    <a:pt x="550987" y="10539"/>
                  </a:lnTo>
                  <a:lnTo>
                    <a:pt x="498348" y="16120"/>
                  </a:lnTo>
                  <a:lnTo>
                    <a:pt x="445706" y="19594"/>
                  </a:lnTo>
                  <a:lnTo>
                    <a:pt x="393064" y="20624"/>
                  </a:lnTo>
                  <a:lnTo>
                    <a:pt x="346010" y="20929"/>
                  </a:lnTo>
                  <a:lnTo>
                    <a:pt x="291255" y="21019"/>
                  </a:lnTo>
                  <a:lnTo>
                    <a:pt x="241755" y="21046"/>
                  </a:lnTo>
                  <a:lnTo>
                    <a:pt x="186275" y="15464"/>
                  </a:lnTo>
                  <a:lnTo>
                    <a:pt x="136561" y="11991"/>
                  </a:lnTo>
                  <a:lnTo>
                    <a:pt x="86605" y="10962"/>
                  </a:lnTo>
                  <a:lnTo>
                    <a:pt x="23173" y="33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412062" y="4632538"/>
              <a:ext cx="42115" cy="379028"/>
            </a:xfrm>
            <a:custGeom>
              <a:avLst/>
              <a:gdLst/>
              <a:ahLst/>
              <a:cxnLst/>
              <a:rect l="0" t="0" r="0" b="0"/>
              <a:pathLst>
                <a:path w="42115" h="379028">
                  <a:moveTo>
                    <a:pt x="42114" y="0"/>
                  </a:moveTo>
                  <a:lnTo>
                    <a:pt x="33781" y="54145"/>
                  </a:lnTo>
                  <a:lnTo>
                    <a:pt x="26430" y="114681"/>
                  </a:lnTo>
                  <a:lnTo>
                    <a:pt x="22649" y="165651"/>
                  </a:lnTo>
                  <a:lnTo>
                    <a:pt x="14136" y="220805"/>
                  </a:lnTo>
                  <a:lnTo>
                    <a:pt x="10428" y="268715"/>
                  </a:lnTo>
                  <a:lnTo>
                    <a:pt x="3610" y="318786"/>
                  </a:lnTo>
                  <a:lnTo>
                    <a:pt x="0" y="37902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503735" y="4542125"/>
              <a:ext cx="189601" cy="439359"/>
            </a:xfrm>
            <a:custGeom>
              <a:avLst/>
              <a:gdLst/>
              <a:ahLst/>
              <a:cxnLst/>
              <a:rect l="0" t="0" r="0" b="0"/>
              <a:pathLst>
                <a:path w="189601" h="439359">
                  <a:moveTo>
                    <a:pt x="171539" y="90413"/>
                  </a:moveTo>
                  <a:lnTo>
                    <a:pt x="142231" y="125311"/>
                  </a:lnTo>
                  <a:lnTo>
                    <a:pt x="110306" y="185461"/>
                  </a:lnTo>
                  <a:lnTo>
                    <a:pt x="88028" y="246184"/>
                  </a:lnTo>
                  <a:lnTo>
                    <a:pt x="71028" y="309105"/>
                  </a:lnTo>
                  <a:lnTo>
                    <a:pt x="67198" y="364372"/>
                  </a:lnTo>
                  <a:lnTo>
                    <a:pt x="69653" y="403213"/>
                  </a:lnTo>
                  <a:lnTo>
                    <a:pt x="72030" y="414760"/>
                  </a:lnTo>
                  <a:lnTo>
                    <a:pt x="77123" y="423628"/>
                  </a:lnTo>
                  <a:lnTo>
                    <a:pt x="92142" y="436600"/>
                  </a:lnTo>
                  <a:lnTo>
                    <a:pt x="101060" y="439358"/>
                  </a:lnTo>
                  <a:lnTo>
                    <a:pt x="120328" y="439302"/>
                  </a:lnTo>
                  <a:lnTo>
                    <a:pt x="137470" y="432258"/>
                  </a:lnTo>
                  <a:lnTo>
                    <a:pt x="152888" y="420159"/>
                  </a:lnTo>
                  <a:lnTo>
                    <a:pt x="173552" y="392447"/>
                  </a:lnTo>
                  <a:lnTo>
                    <a:pt x="186434" y="355120"/>
                  </a:lnTo>
                  <a:lnTo>
                    <a:pt x="189600" y="315594"/>
                  </a:lnTo>
                  <a:lnTo>
                    <a:pt x="186196" y="292269"/>
                  </a:lnTo>
                  <a:lnTo>
                    <a:pt x="177664" y="273324"/>
                  </a:lnTo>
                  <a:lnTo>
                    <a:pt x="132677" y="211430"/>
                  </a:lnTo>
                  <a:lnTo>
                    <a:pt x="72669" y="167771"/>
                  </a:lnTo>
                  <a:lnTo>
                    <a:pt x="21970" y="117328"/>
                  </a:lnTo>
                  <a:lnTo>
                    <a:pt x="213" y="68742"/>
                  </a:lnTo>
                  <a:lnTo>
                    <a:pt x="0" y="58418"/>
                  </a:lnTo>
                  <a:lnTo>
                    <a:pt x="6002" y="37589"/>
                  </a:lnTo>
                  <a:lnTo>
                    <a:pt x="22535" y="11721"/>
                  </a:lnTo>
                  <a:lnTo>
                    <a:pt x="41754" y="2797"/>
                  </a:lnTo>
                  <a:lnTo>
                    <a:pt x="64724" y="0"/>
                  </a:lnTo>
                  <a:lnTo>
                    <a:pt x="86631" y="2657"/>
                  </a:lnTo>
                  <a:lnTo>
                    <a:pt x="118695" y="16318"/>
                  </a:lnTo>
                  <a:lnTo>
                    <a:pt x="133625" y="28627"/>
                  </a:lnTo>
                  <a:lnTo>
                    <a:pt x="150483" y="4830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766914" y="4590425"/>
              <a:ext cx="308444" cy="452811"/>
            </a:xfrm>
            <a:custGeom>
              <a:avLst/>
              <a:gdLst/>
              <a:ahLst/>
              <a:cxnLst/>
              <a:rect l="0" t="0" r="0" b="0"/>
              <a:pathLst>
                <a:path w="308444" h="452811">
                  <a:moveTo>
                    <a:pt x="108402" y="0"/>
                  </a:moveTo>
                  <a:lnTo>
                    <a:pt x="97223" y="11178"/>
                  </a:lnTo>
                  <a:lnTo>
                    <a:pt x="80891" y="52727"/>
                  </a:lnTo>
                  <a:lnTo>
                    <a:pt x="62853" y="114207"/>
                  </a:lnTo>
                  <a:lnTo>
                    <a:pt x="45240" y="168244"/>
                  </a:lnTo>
                  <a:lnTo>
                    <a:pt x="41728" y="178843"/>
                  </a:lnTo>
                  <a:lnTo>
                    <a:pt x="39387" y="181230"/>
                  </a:lnTo>
                  <a:lnTo>
                    <a:pt x="37825" y="178141"/>
                  </a:lnTo>
                  <a:lnTo>
                    <a:pt x="37260" y="161062"/>
                  </a:lnTo>
                  <a:lnTo>
                    <a:pt x="46429" y="105557"/>
                  </a:lnTo>
                  <a:lnTo>
                    <a:pt x="64106" y="44706"/>
                  </a:lnTo>
                  <a:lnTo>
                    <a:pt x="75456" y="27278"/>
                  </a:lnTo>
                  <a:lnTo>
                    <a:pt x="91420" y="14853"/>
                  </a:lnTo>
                  <a:lnTo>
                    <a:pt x="100590" y="9902"/>
                  </a:lnTo>
                  <a:lnTo>
                    <a:pt x="120138" y="7520"/>
                  </a:lnTo>
                  <a:lnTo>
                    <a:pt x="130265" y="8523"/>
                  </a:lnTo>
                  <a:lnTo>
                    <a:pt x="138184" y="12701"/>
                  </a:lnTo>
                  <a:lnTo>
                    <a:pt x="150105" y="26702"/>
                  </a:lnTo>
                  <a:lnTo>
                    <a:pt x="163392" y="59904"/>
                  </a:lnTo>
                  <a:lnTo>
                    <a:pt x="169957" y="114214"/>
                  </a:lnTo>
                  <a:lnTo>
                    <a:pt x="168134" y="173815"/>
                  </a:lnTo>
                  <a:lnTo>
                    <a:pt x="162444" y="231255"/>
                  </a:lnTo>
                  <a:lnTo>
                    <a:pt x="149777" y="293362"/>
                  </a:lnTo>
                  <a:lnTo>
                    <a:pt x="136332" y="347806"/>
                  </a:lnTo>
                  <a:lnTo>
                    <a:pt x="107458" y="409273"/>
                  </a:lnTo>
                  <a:lnTo>
                    <a:pt x="92775" y="429903"/>
                  </a:lnTo>
                  <a:lnTo>
                    <a:pt x="74550" y="446872"/>
                  </a:lnTo>
                  <a:lnTo>
                    <a:pt x="64777" y="451163"/>
                  </a:lnTo>
                  <a:lnTo>
                    <a:pt x="44559" y="452810"/>
                  </a:lnTo>
                  <a:lnTo>
                    <a:pt x="35424" y="449272"/>
                  </a:lnTo>
                  <a:lnTo>
                    <a:pt x="19035" y="435982"/>
                  </a:lnTo>
                  <a:lnTo>
                    <a:pt x="2245" y="403181"/>
                  </a:lnTo>
                  <a:lnTo>
                    <a:pt x="0" y="377283"/>
                  </a:lnTo>
                  <a:lnTo>
                    <a:pt x="8090" y="328118"/>
                  </a:lnTo>
                  <a:lnTo>
                    <a:pt x="23178" y="300901"/>
                  </a:lnTo>
                  <a:lnTo>
                    <a:pt x="31699" y="295357"/>
                  </a:lnTo>
                  <a:lnTo>
                    <a:pt x="53645" y="289197"/>
                  </a:lnTo>
                  <a:lnTo>
                    <a:pt x="105862" y="293648"/>
                  </a:lnTo>
                  <a:lnTo>
                    <a:pt x="164355" y="305792"/>
                  </a:lnTo>
                  <a:lnTo>
                    <a:pt x="217787" y="312873"/>
                  </a:lnTo>
                  <a:lnTo>
                    <a:pt x="268714" y="314971"/>
                  </a:lnTo>
                  <a:lnTo>
                    <a:pt x="308443" y="31585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4805749" y="744633"/>
            <a:ext cx="363744" cy="375042"/>
          </a:xfrm>
          <a:custGeom>
            <a:avLst/>
            <a:gdLst/>
            <a:ahLst/>
            <a:cxnLst/>
            <a:rect l="0" t="0" r="0" b="0"/>
            <a:pathLst>
              <a:path w="363744" h="375042">
                <a:moveTo>
                  <a:pt x="47888" y="13418"/>
                </a:moveTo>
                <a:lnTo>
                  <a:pt x="32247" y="31399"/>
                </a:lnTo>
                <a:lnTo>
                  <a:pt x="22717" y="50721"/>
                </a:lnTo>
                <a:lnTo>
                  <a:pt x="24223" y="44036"/>
                </a:lnTo>
                <a:lnTo>
                  <a:pt x="37237" y="20540"/>
                </a:lnTo>
                <a:lnTo>
                  <a:pt x="52513" y="7615"/>
                </a:lnTo>
                <a:lnTo>
                  <a:pt x="61500" y="2530"/>
                </a:lnTo>
                <a:lnTo>
                  <a:pt x="80844" y="0"/>
                </a:lnTo>
                <a:lnTo>
                  <a:pt x="99970" y="3945"/>
                </a:lnTo>
                <a:lnTo>
                  <a:pt x="116269" y="13498"/>
                </a:lnTo>
                <a:lnTo>
                  <a:pt x="128193" y="28661"/>
                </a:lnTo>
                <a:lnTo>
                  <a:pt x="149147" y="85616"/>
                </a:lnTo>
                <a:lnTo>
                  <a:pt x="160480" y="143276"/>
                </a:lnTo>
                <a:lnTo>
                  <a:pt x="159627" y="193445"/>
                </a:lnTo>
                <a:lnTo>
                  <a:pt x="151966" y="242235"/>
                </a:lnTo>
                <a:lnTo>
                  <a:pt x="138897" y="300642"/>
                </a:lnTo>
                <a:lnTo>
                  <a:pt x="122947" y="337558"/>
                </a:lnTo>
                <a:lnTo>
                  <a:pt x="106984" y="353622"/>
                </a:lnTo>
                <a:lnTo>
                  <a:pt x="68140" y="373467"/>
                </a:lnTo>
                <a:lnTo>
                  <a:pt x="47531" y="375041"/>
                </a:lnTo>
                <a:lnTo>
                  <a:pt x="37121" y="373823"/>
                </a:lnTo>
                <a:lnTo>
                  <a:pt x="19316" y="363111"/>
                </a:lnTo>
                <a:lnTo>
                  <a:pt x="11293" y="355341"/>
                </a:lnTo>
                <a:lnTo>
                  <a:pt x="2377" y="334230"/>
                </a:lnTo>
                <a:lnTo>
                  <a:pt x="0" y="322049"/>
                </a:lnTo>
                <a:lnTo>
                  <a:pt x="1924" y="312759"/>
                </a:lnTo>
                <a:lnTo>
                  <a:pt x="6717" y="305396"/>
                </a:lnTo>
                <a:lnTo>
                  <a:pt x="22571" y="294094"/>
                </a:lnTo>
                <a:lnTo>
                  <a:pt x="45214" y="285172"/>
                </a:lnTo>
                <a:lnTo>
                  <a:pt x="67757" y="283547"/>
                </a:lnTo>
                <a:lnTo>
                  <a:pt x="122003" y="286446"/>
                </a:lnTo>
                <a:lnTo>
                  <a:pt x="180638" y="302659"/>
                </a:lnTo>
                <a:lnTo>
                  <a:pt x="240400" y="318340"/>
                </a:lnTo>
                <a:lnTo>
                  <a:pt x="302594" y="338292"/>
                </a:lnTo>
                <a:lnTo>
                  <a:pt x="363743" y="360859"/>
                </a:lnTo>
              </a:path>
            </a:pathLst>
          </a:custGeom>
          <a:ln w="38100" cap="flat" cmpd="sng" algn="ctr">
            <a:solidFill>
              <a:srgbClr val="32CD3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roup 97"/>
          <p:cNvGrpSpPr/>
          <p:nvPr/>
        </p:nvGrpSpPr>
        <p:grpSpPr>
          <a:xfrm>
            <a:off x="4011357" y="4664124"/>
            <a:ext cx="1516105" cy="1379234"/>
            <a:chOff x="4011357" y="4664124"/>
            <a:chExt cx="1516105" cy="1379234"/>
          </a:xfrm>
        </p:grpSpPr>
        <p:sp>
          <p:nvSpPr>
            <p:cNvPr id="90" name="Freeform 89"/>
            <p:cNvSpPr/>
            <p:nvPr/>
          </p:nvSpPr>
          <p:spPr>
            <a:xfrm>
              <a:off x="4559032" y="4822052"/>
              <a:ext cx="10336" cy="389555"/>
            </a:xfrm>
            <a:custGeom>
              <a:avLst/>
              <a:gdLst/>
              <a:ahLst/>
              <a:cxnLst/>
              <a:rect l="0" t="0" r="0" b="0"/>
              <a:pathLst>
                <a:path w="10336" h="389555">
                  <a:moveTo>
                    <a:pt x="10335" y="0"/>
                  </a:moveTo>
                  <a:lnTo>
                    <a:pt x="2002" y="37478"/>
                  </a:lnTo>
                  <a:lnTo>
                    <a:pt x="241" y="100079"/>
                  </a:lnTo>
                  <a:lnTo>
                    <a:pt x="0" y="142356"/>
                  </a:lnTo>
                  <a:lnTo>
                    <a:pt x="2984" y="202836"/>
                  </a:lnTo>
                  <a:lnTo>
                    <a:pt x="8157" y="259750"/>
                  </a:lnTo>
                  <a:lnTo>
                    <a:pt x="9690" y="322238"/>
                  </a:lnTo>
                  <a:lnTo>
                    <a:pt x="10144" y="365319"/>
                  </a:lnTo>
                  <a:lnTo>
                    <a:pt x="10335" y="38955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754964" y="4758219"/>
              <a:ext cx="218482" cy="430364"/>
            </a:xfrm>
            <a:custGeom>
              <a:avLst/>
              <a:gdLst/>
              <a:ahLst/>
              <a:cxnLst/>
              <a:rect l="0" t="0" r="0" b="0"/>
              <a:pathLst>
                <a:path w="218482" h="430364">
                  <a:moveTo>
                    <a:pt x="161844" y="63833"/>
                  </a:moveTo>
                  <a:lnTo>
                    <a:pt x="127097" y="124943"/>
                  </a:lnTo>
                  <a:lnTo>
                    <a:pt x="106844" y="174950"/>
                  </a:lnTo>
                  <a:lnTo>
                    <a:pt x="90565" y="223488"/>
                  </a:lnTo>
                  <a:lnTo>
                    <a:pt x="78333" y="274914"/>
                  </a:lnTo>
                  <a:lnTo>
                    <a:pt x="70420" y="324077"/>
                  </a:lnTo>
                  <a:lnTo>
                    <a:pt x="73335" y="382611"/>
                  </a:lnTo>
                  <a:lnTo>
                    <a:pt x="87526" y="419548"/>
                  </a:lnTo>
                  <a:lnTo>
                    <a:pt x="94751" y="426148"/>
                  </a:lnTo>
                  <a:lnTo>
                    <a:pt x="103078" y="429379"/>
                  </a:lnTo>
                  <a:lnTo>
                    <a:pt x="112138" y="430363"/>
                  </a:lnTo>
                  <a:lnTo>
                    <a:pt x="131564" y="425216"/>
                  </a:lnTo>
                  <a:lnTo>
                    <a:pt x="150726" y="413961"/>
                  </a:lnTo>
                  <a:lnTo>
                    <a:pt x="189380" y="368126"/>
                  </a:lnTo>
                  <a:lnTo>
                    <a:pt x="217332" y="305897"/>
                  </a:lnTo>
                  <a:lnTo>
                    <a:pt x="218481" y="284891"/>
                  </a:lnTo>
                  <a:lnTo>
                    <a:pt x="217149" y="274375"/>
                  </a:lnTo>
                  <a:lnTo>
                    <a:pt x="206311" y="256453"/>
                  </a:lnTo>
                  <a:lnTo>
                    <a:pt x="188626" y="241858"/>
                  </a:lnTo>
                  <a:lnTo>
                    <a:pt x="131243" y="213459"/>
                  </a:lnTo>
                  <a:lnTo>
                    <a:pt x="72532" y="179478"/>
                  </a:lnTo>
                  <a:lnTo>
                    <a:pt x="26644" y="143359"/>
                  </a:lnTo>
                  <a:lnTo>
                    <a:pt x="10000" y="113912"/>
                  </a:lnTo>
                  <a:lnTo>
                    <a:pt x="0" y="77241"/>
                  </a:lnTo>
                  <a:lnTo>
                    <a:pt x="1396" y="54584"/>
                  </a:lnTo>
                  <a:lnTo>
                    <a:pt x="14348" y="22098"/>
                  </a:lnTo>
                  <a:lnTo>
                    <a:pt x="29610" y="7069"/>
                  </a:lnTo>
                  <a:lnTo>
                    <a:pt x="38593" y="1424"/>
                  </a:lnTo>
                  <a:lnTo>
                    <a:pt x="46921" y="0"/>
                  </a:lnTo>
                  <a:lnTo>
                    <a:pt x="54813" y="1390"/>
                  </a:lnTo>
                  <a:lnTo>
                    <a:pt x="69821" y="9174"/>
                  </a:lnTo>
                  <a:lnTo>
                    <a:pt x="109201" y="4277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97372" y="4664124"/>
              <a:ext cx="261634" cy="526001"/>
            </a:xfrm>
            <a:custGeom>
              <a:avLst/>
              <a:gdLst/>
              <a:ahLst/>
              <a:cxnLst/>
              <a:rect l="0" t="0" r="0" b="0"/>
              <a:pathLst>
                <a:path w="261634" h="526001">
                  <a:moveTo>
                    <a:pt x="51063" y="0"/>
                  </a:moveTo>
                  <a:lnTo>
                    <a:pt x="33105" y="53875"/>
                  </a:lnTo>
                  <a:lnTo>
                    <a:pt x="15914" y="116626"/>
                  </a:lnTo>
                  <a:lnTo>
                    <a:pt x="5423" y="155048"/>
                  </a:lnTo>
                  <a:lnTo>
                    <a:pt x="3089" y="157178"/>
                  </a:lnTo>
                  <a:lnTo>
                    <a:pt x="495" y="143946"/>
                  </a:lnTo>
                  <a:lnTo>
                    <a:pt x="0" y="90132"/>
                  </a:lnTo>
                  <a:lnTo>
                    <a:pt x="8117" y="55562"/>
                  </a:lnTo>
                  <a:lnTo>
                    <a:pt x="18718" y="37952"/>
                  </a:lnTo>
                  <a:lnTo>
                    <a:pt x="34347" y="25447"/>
                  </a:lnTo>
                  <a:lnTo>
                    <a:pt x="43428" y="20474"/>
                  </a:lnTo>
                  <a:lnTo>
                    <a:pt x="65997" y="18068"/>
                  </a:lnTo>
                  <a:lnTo>
                    <a:pt x="78567" y="19064"/>
                  </a:lnTo>
                  <a:lnTo>
                    <a:pt x="98772" y="29530"/>
                  </a:lnTo>
                  <a:lnTo>
                    <a:pt x="115550" y="47050"/>
                  </a:lnTo>
                  <a:lnTo>
                    <a:pt x="152550" y="109907"/>
                  </a:lnTo>
                  <a:lnTo>
                    <a:pt x="168220" y="162416"/>
                  </a:lnTo>
                  <a:lnTo>
                    <a:pt x="180273" y="216839"/>
                  </a:lnTo>
                  <a:lnTo>
                    <a:pt x="185664" y="275598"/>
                  </a:lnTo>
                  <a:lnTo>
                    <a:pt x="179080" y="335459"/>
                  </a:lnTo>
                  <a:lnTo>
                    <a:pt x="166514" y="394943"/>
                  </a:lnTo>
                  <a:lnTo>
                    <a:pt x="147178" y="446771"/>
                  </a:lnTo>
                  <a:lnTo>
                    <a:pt x="119658" y="499729"/>
                  </a:lnTo>
                  <a:lnTo>
                    <a:pt x="101437" y="518849"/>
                  </a:lnTo>
                  <a:lnTo>
                    <a:pt x="90495" y="523714"/>
                  </a:lnTo>
                  <a:lnTo>
                    <a:pt x="65858" y="526000"/>
                  </a:lnTo>
                  <a:lnTo>
                    <a:pt x="45550" y="519997"/>
                  </a:lnTo>
                  <a:lnTo>
                    <a:pt x="36859" y="515121"/>
                  </a:lnTo>
                  <a:lnTo>
                    <a:pt x="24083" y="500344"/>
                  </a:lnTo>
                  <a:lnTo>
                    <a:pt x="15675" y="480908"/>
                  </a:lnTo>
                  <a:lnTo>
                    <a:pt x="12112" y="443658"/>
                  </a:lnTo>
                  <a:lnTo>
                    <a:pt x="19115" y="405325"/>
                  </a:lnTo>
                  <a:lnTo>
                    <a:pt x="35487" y="378110"/>
                  </a:lnTo>
                  <a:lnTo>
                    <a:pt x="48430" y="362631"/>
                  </a:lnTo>
                  <a:lnTo>
                    <a:pt x="68220" y="354192"/>
                  </a:lnTo>
                  <a:lnTo>
                    <a:pt x="119053" y="348774"/>
                  </a:lnTo>
                  <a:lnTo>
                    <a:pt x="172984" y="356109"/>
                  </a:lnTo>
                  <a:lnTo>
                    <a:pt x="229465" y="372224"/>
                  </a:lnTo>
                  <a:lnTo>
                    <a:pt x="261633" y="37902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369326" y="5337948"/>
              <a:ext cx="1158136" cy="73700"/>
            </a:xfrm>
            <a:custGeom>
              <a:avLst/>
              <a:gdLst/>
              <a:ahLst/>
              <a:cxnLst/>
              <a:rect l="0" t="0" r="0" b="0"/>
              <a:pathLst>
                <a:path w="1158136" h="73700">
                  <a:moveTo>
                    <a:pt x="1158135" y="0"/>
                  </a:moveTo>
                  <a:lnTo>
                    <a:pt x="1105107" y="14654"/>
                  </a:lnTo>
                  <a:lnTo>
                    <a:pt x="1047661" y="20962"/>
                  </a:lnTo>
                  <a:lnTo>
                    <a:pt x="986921" y="29140"/>
                  </a:lnTo>
                  <a:lnTo>
                    <a:pt x="936219" y="33980"/>
                  </a:lnTo>
                  <a:lnTo>
                    <a:pt x="884152" y="39704"/>
                  </a:lnTo>
                  <a:lnTo>
                    <a:pt x="828560" y="41400"/>
                  </a:lnTo>
                  <a:lnTo>
                    <a:pt x="770755" y="45022"/>
                  </a:lnTo>
                  <a:lnTo>
                    <a:pt x="713462" y="50385"/>
                  </a:lnTo>
                  <a:lnTo>
                    <a:pt x="658272" y="51973"/>
                  </a:lnTo>
                  <a:lnTo>
                    <a:pt x="606045" y="52444"/>
                  </a:lnTo>
                  <a:lnTo>
                    <a:pt x="542997" y="52584"/>
                  </a:lnTo>
                  <a:lnTo>
                    <a:pt x="484932" y="55745"/>
                  </a:lnTo>
                  <a:lnTo>
                    <a:pt x="433022" y="60970"/>
                  </a:lnTo>
                  <a:lnTo>
                    <a:pt x="375138" y="62519"/>
                  </a:lnTo>
                  <a:lnTo>
                    <a:pt x="318992" y="62978"/>
                  </a:lnTo>
                  <a:lnTo>
                    <a:pt x="259853" y="63114"/>
                  </a:lnTo>
                  <a:lnTo>
                    <a:pt x="203537" y="68749"/>
                  </a:lnTo>
                  <a:lnTo>
                    <a:pt x="150213" y="72722"/>
                  </a:lnTo>
                  <a:lnTo>
                    <a:pt x="94619" y="73506"/>
                  </a:lnTo>
                  <a:lnTo>
                    <a:pt x="32989" y="7366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11357" y="4979979"/>
              <a:ext cx="210571" cy="9879"/>
            </a:xfrm>
            <a:custGeom>
              <a:avLst/>
              <a:gdLst/>
              <a:ahLst/>
              <a:cxnLst/>
              <a:rect l="0" t="0" r="0" b="0"/>
              <a:pathLst>
                <a:path w="210571" h="9879">
                  <a:moveTo>
                    <a:pt x="210570" y="0"/>
                  </a:moveTo>
                  <a:lnTo>
                    <a:pt x="183014" y="7235"/>
                  </a:lnTo>
                  <a:lnTo>
                    <a:pt x="126791" y="9878"/>
                  </a:lnTo>
                  <a:lnTo>
                    <a:pt x="63447" y="32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908745" y="5548172"/>
              <a:ext cx="302862" cy="475925"/>
            </a:xfrm>
            <a:custGeom>
              <a:avLst/>
              <a:gdLst/>
              <a:ahLst/>
              <a:cxnLst/>
              <a:rect l="0" t="0" r="0" b="0"/>
              <a:pathLst>
                <a:path w="302862" h="475925">
                  <a:moveTo>
                    <a:pt x="50177" y="21403"/>
                  </a:moveTo>
                  <a:lnTo>
                    <a:pt x="35523" y="65365"/>
                  </a:lnTo>
                  <a:lnTo>
                    <a:pt x="32219" y="67089"/>
                  </a:lnTo>
                  <a:lnTo>
                    <a:pt x="28846" y="63559"/>
                  </a:lnTo>
                  <a:lnTo>
                    <a:pt x="25428" y="56526"/>
                  </a:lnTo>
                  <a:lnTo>
                    <a:pt x="25489" y="48328"/>
                  </a:lnTo>
                  <a:lnTo>
                    <a:pt x="31796" y="29860"/>
                  </a:lnTo>
                  <a:lnTo>
                    <a:pt x="48500" y="5321"/>
                  </a:lnTo>
                  <a:lnTo>
                    <a:pt x="56078" y="1323"/>
                  </a:lnTo>
                  <a:lnTo>
                    <a:pt x="73857" y="0"/>
                  </a:lnTo>
                  <a:lnTo>
                    <a:pt x="82341" y="3625"/>
                  </a:lnTo>
                  <a:lnTo>
                    <a:pt x="105460" y="25494"/>
                  </a:lnTo>
                  <a:lnTo>
                    <a:pt x="125959" y="55370"/>
                  </a:lnTo>
                  <a:lnTo>
                    <a:pt x="147793" y="114855"/>
                  </a:lnTo>
                  <a:lnTo>
                    <a:pt x="155117" y="172487"/>
                  </a:lnTo>
                  <a:lnTo>
                    <a:pt x="161079" y="212398"/>
                  </a:lnTo>
                  <a:lnTo>
                    <a:pt x="156477" y="267117"/>
                  </a:lnTo>
                  <a:lnTo>
                    <a:pt x="147704" y="324274"/>
                  </a:lnTo>
                  <a:lnTo>
                    <a:pt x="131139" y="386166"/>
                  </a:lnTo>
                  <a:lnTo>
                    <a:pt x="105684" y="448174"/>
                  </a:lnTo>
                  <a:lnTo>
                    <a:pt x="85765" y="465712"/>
                  </a:lnTo>
                  <a:lnTo>
                    <a:pt x="73902" y="472027"/>
                  </a:lnTo>
                  <a:lnTo>
                    <a:pt x="51363" y="475924"/>
                  </a:lnTo>
                  <a:lnTo>
                    <a:pt x="40439" y="475325"/>
                  </a:lnTo>
                  <a:lnTo>
                    <a:pt x="31987" y="471417"/>
                  </a:lnTo>
                  <a:lnTo>
                    <a:pt x="19475" y="457715"/>
                  </a:lnTo>
                  <a:lnTo>
                    <a:pt x="5855" y="424682"/>
                  </a:lnTo>
                  <a:lnTo>
                    <a:pt x="0" y="385258"/>
                  </a:lnTo>
                  <a:lnTo>
                    <a:pt x="4869" y="360931"/>
                  </a:lnTo>
                  <a:lnTo>
                    <a:pt x="9443" y="349531"/>
                  </a:lnTo>
                  <a:lnTo>
                    <a:pt x="23884" y="333744"/>
                  </a:lnTo>
                  <a:lnTo>
                    <a:pt x="32649" y="327896"/>
                  </a:lnTo>
                  <a:lnTo>
                    <a:pt x="67340" y="319666"/>
                  </a:lnTo>
                  <a:lnTo>
                    <a:pt x="112579" y="325291"/>
                  </a:lnTo>
                  <a:lnTo>
                    <a:pt x="165889" y="341040"/>
                  </a:lnTo>
                  <a:lnTo>
                    <a:pt x="223726" y="346454"/>
                  </a:lnTo>
                  <a:lnTo>
                    <a:pt x="275184" y="350643"/>
                  </a:lnTo>
                  <a:lnTo>
                    <a:pt x="302861" y="35831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422176" y="5569575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0" y="0"/>
                  </a:moveTo>
                  <a:lnTo>
                    <a:pt x="11453" y="48930"/>
                  </a:lnTo>
                  <a:lnTo>
                    <a:pt x="18211" y="103015"/>
                  </a:lnTo>
                  <a:lnTo>
                    <a:pt x="20214" y="161544"/>
                  </a:lnTo>
                  <a:lnTo>
                    <a:pt x="20890" y="223243"/>
                  </a:lnTo>
                  <a:lnTo>
                    <a:pt x="21024" y="280490"/>
                  </a:lnTo>
                  <a:lnTo>
                    <a:pt x="21047" y="326303"/>
                  </a:lnTo>
                  <a:lnTo>
                    <a:pt x="22224" y="386671"/>
                  </a:lnTo>
                  <a:lnTo>
                    <a:pt x="29390" y="444530"/>
                  </a:lnTo>
                  <a:lnTo>
                    <a:pt x="31585" y="473782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265545" y="5516933"/>
              <a:ext cx="156632" cy="340575"/>
            </a:xfrm>
            <a:custGeom>
              <a:avLst/>
              <a:gdLst/>
              <a:ahLst/>
              <a:cxnLst/>
              <a:rect l="0" t="0" r="0" b="0"/>
              <a:pathLst>
                <a:path w="156632" h="340575">
                  <a:moveTo>
                    <a:pt x="156631" y="294797"/>
                  </a:moveTo>
                  <a:lnTo>
                    <a:pt x="93203" y="313925"/>
                  </a:lnTo>
                  <a:lnTo>
                    <a:pt x="40784" y="339011"/>
                  </a:lnTo>
                  <a:lnTo>
                    <a:pt x="19745" y="340574"/>
                  </a:lnTo>
                  <a:lnTo>
                    <a:pt x="9222" y="339353"/>
                  </a:lnTo>
                  <a:lnTo>
                    <a:pt x="3376" y="332690"/>
                  </a:lnTo>
                  <a:lnTo>
                    <a:pt x="0" y="309689"/>
                  </a:lnTo>
                  <a:lnTo>
                    <a:pt x="129" y="249603"/>
                  </a:lnTo>
                  <a:lnTo>
                    <a:pt x="7087" y="198392"/>
                  </a:lnTo>
                  <a:lnTo>
                    <a:pt x="16185" y="136869"/>
                  </a:lnTo>
                  <a:lnTo>
                    <a:pt x="19054" y="83534"/>
                  </a:lnTo>
                  <a:lnTo>
                    <a:pt x="19621" y="27939"/>
                  </a:lnTo>
                  <a:lnTo>
                    <a:pt x="19761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285306" y="776878"/>
            <a:ext cx="926508" cy="328615"/>
            <a:chOff x="5285306" y="776878"/>
            <a:chExt cx="926508" cy="328615"/>
          </a:xfrm>
        </p:grpSpPr>
        <p:sp>
          <p:nvSpPr>
            <p:cNvPr id="99" name="Freeform 98"/>
            <p:cNvSpPr/>
            <p:nvPr/>
          </p:nvSpPr>
          <p:spPr>
            <a:xfrm>
              <a:off x="5401119" y="821222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21057" y="0"/>
                  </a:moveTo>
                  <a:lnTo>
                    <a:pt x="13821" y="28726"/>
                  </a:lnTo>
                  <a:lnTo>
                    <a:pt x="11179" y="92112"/>
                  </a:lnTo>
                  <a:lnTo>
                    <a:pt x="10657" y="150386"/>
                  </a:lnTo>
                  <a:lnTo>
                    <a:pt x="16620" y="205788"/>
                  </a:lnTo>
                  <a:lnTo>
                    <a:pt x="5973" y="262583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285306" y="776878"/>
              <a:ext cx="305327" cy="318086"/>
            </a:xfrm>
            <a:custGeom>
              <a:avLst/>
              <a:gdLst/>
              <a:ahLst/>
              <a:cxnLst/>
              <a:rect l="0" t="0" r="0" b="0"/>
              <a:pathLst>
                <a:path w="305327" h="318086">
                  <a:moveTo>
                    <a:pt x="0" y="107515"/>
                  </a:moveTo>
                  <a:lnTo>
                    <a:pt x="0" y="85159"/>
                  </a:lnTo>
                  <a:lnTo>
                    <a:pt x="6239" y="67943"/>
                  </a:lnTo>
                  <a:lnTo>
                    <a:pt x="29308" y="37827"/>
                  </a:lnTo>
                  <a:lnTo>
                    <a:pt x="55087" y="16417"/>
                  </a:lnTo>
                  <a:lnTo>
                    <a:pt x="90541" y="845"/>
                  </a:lnTo>
                  <a:lnTo>
                    <a:pt x="130682" y="0"/>
                  </a:lnTo>
                  <a:lnTo>
                    <a:pt x="166622" y="12748"/>
                  </a:lnTo>
                  <a:lnTo>
                    <a:pt x="193908" y="31343"/>
                  </a:lnTo>
                  <a:lnTo>
                    <a:pt x="211222" y="57260"/>
                  </a:lnTo>
                  <a:lnTo>
                    <a:pt x="218172" y="92755"/>
                  </a:lnTo>
                  <a:lnTo>
                    <a:pt x="214642" y="127318"/>
                  </a:lnTo>
                  <a:lnTo>
                    <a:pt x="206140" y="145952"/>
                  </a:lnTo>
                  <a:lnTo>
                    <a:pt x="181619" y="176979"/>
                  </a:lnTo>
                  <a:lnTo>
                    <a:pt x="178401" y="185410"/>
                  </a:lnTo>
                  <a:lnTo>
                    <a:pt x="177945" y="204136"/>
                  </a:lnTo>
                  <a:lnTo>
                    <a:pt x="184761" y="221038"/>
                  </a:lnTo>
                  <a:lnTo>
                    <a:pt x="216009" y="264188"/>
                  </a:lnTo>
                  <a:lnTo>
                    <a:pt x="276254" y="304877"/>
                  </a:lnTo>
                  <a:lnTo>
                    <a:pt x="305326" y="31808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742494" y="783384"/>
              <a:ext cx="300864" cy="287123"/>
            </a:xfrm>
            <a:custGeom>
              <a:avLst/>
              <a:gdLst/>
              <a:ahLst/>
              <a:cxnLst/>
              <a:rect l="0" t="0" r="0" b="0"/>
              <a:pathLst>
                <a:path w="300864" h="287123">
                  <a:moveTo>
                    <a:pt x="6065" y="27310"/>
                  </a:moveTo>
                  <a:lnTo>
                    <a:pt x="476" y="44077"/>
                  </a:lnTo>
                  <a:lnTo>
                    <a:pt x="0" y="44337"/>
                  </a:lnTo>
                  <a:lnTo>
                    <a:pt x="2590" y="32148"/>
                  </a:lnTo>
                  <a:lnTo>
                    <a:pt x="16214" y="10156"/>
                  </a:lnTo>
                  <a:lnTo>
                    <a:pt x="34752" y="2138"/>
                  </a:lnTo>
                  <a:lnTo>
                    <a:pt x="46247" y="0"/>
                  </a:lnTo>
                  <a:lnTo>
                    <a:pt x="68378" y="3864"/>
                  </a:lnTo>
                  <a:lnTo>
                    <a:pt x="88742" y="14550"/>
                  </a:lnTo>
                  <a:lnTo>
                    <a:pt x="113360" y="41467"/>
                  </a:lnTo>
                  <a:lnTo>
                    <a:pt x="144168" y="99870"/>
                  </a:lnTo>
                  <a:lnTo>
                    <a:pt x="160033" y="152473"/>
                  </a:lnTo>
                  <a:lnTo>
                    <a:pt x="168539" y="198666"/>
                  </a:lnTo>
                  <a:lnTo>
                    <a:pt x="162118" y="246902"/>
                  </a:lnTo>
                  <a:lnTo>
                    <a:pt x="159233" y="257932"/>
                  </a:lnTo>
                  <a:lnTo>
                    <a:pt x="152631" y="266456"/>
                  </a:lnTo>
                  <a:lnTo>
                    <a:pt x="132817" y="279046"/>
                  </a:lnTo>
                  <a:lnTo>
                    <a:pt x="95354" y="287122"/>
                  </a:lnTo>
                  <a:lnTo>
                    <a:pt x="84308" y="284746"/>
                  </a:lnTo>
                  <a:lnTo>
                    <a:pt x="65796" y="272747"/>
                  </a:lnTo>
                  <a:lnTo>
                    <a:pt x="61094" y="264634"/>
                  </a:lnTo>
                  <a:lnTo>
                    <a:pt x="58989" y="246261"/>
                  </a:lnTo>
                  <a:lnTo>
                    <a:pt x="64380" y="216187"/>
                  </a:lnTo>
                  <a:lnTo>
                    <a:pt x="69508" y="208210"/>
                  </a:lnTo>
                  <a:lnTo>
                    <a:pt x="84565" y="196227"/>
                  </a:lnTo>
                  <a:lnTo>
                    <a:pt x="106074" y="193241"/>
                  </a:lnTo>
                  <a:lnTo>
                    <a:pt x="163299" y="203839"/>
                  </a:lnTo>
                  <a:lnTo>
                    <a:pt x="222133" y="214882"/>
                  </a:lnTo>
                  <a:lnTo>
                    <a:pt x="273180" y="215270"/>
                  </a:lnTo>
                  <a:lnTo>
                    <a:pt x="300863" y="20629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190756" y="779108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57264"/>
                  </a:lnTo>
                  <a:lnTo>
                    <a:pt x="3119" y="106655"/>
                  </a:lnTo>
                  <a:lnTo>
                    <a:pt x="8333" y="155214"/>
                  </a:lnTo>
                  <a:lnTo>
                    <a:pt x="15684" y="213544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74943" y="789637"/>
              <a:ext cx="105286" cy="130468"/>
            </a:xfrm>
            <a:custGeom>
              <a:avLst/>
              <a:gdLst/>
              <a:ahLst/>
              <a:cxnLst/>
              <a:rect l="0" t="0" r="0" b="0"/>
              <a:pathLst>
                <a:path w="105286" h="130468">
                  <a:moveTo>
                    <a:pt x="105285" y="115813"/>
                  </a:moveTo>
                  <a:lnTo>
                    <a:pt x="52257" y="130467"/>
                  </a:lnTo>
                  <a:lnTo>
                    <a:pt x="31414" y="127785"/>
                  </a:lnTo>
                  <a:lnTo>
                    <a:pt x="20942" y="123795"/>
                  </a:lnTo>
                  <a:lnTo>
                    <a:pt x="13961" y="115285"/>
                  </a:lnTo>
                  <a:lnTo>
                    <a:pt x="6205" y="90232"/>
                  </a:lnTo>
                  <a:lnTo>
                    <a:pt x="1225" y="311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4060642" y="589614"/>
            <a:ext cx="2443261" cy="621163"/>
          </a:xfrm>
          <a:custGeom>
            <a:avLst/>
            <a:gdLst/>
            <a:ahLst/>
            <a:cxnLst/>
            <a:rect l="0" t="0" r="0" b="0"/>
            <a:pathLst>
              <a:path w="2443261" h="621163">
                <a:moveTo>
                  <a:pt x="508725" y="52624"/>
                </a:moveTo>
                <a:lnTo>
                  <a:pt x="471248" y="60957"/>
                </a:lnTo>
                <a:lnTo>
                  <a:pt x="419824" y="68308"/>
                </a:lnTo>
                <a:lnTo>
                  <a:pt x="365776" y="81025"/>
                </a:lnTo>
                <a:lnTo>
                  <a:pt x="309270" y="98290"/>
                </a:lnTo>
                <a:lnTo>
                  <a:pt x="253000" y="124134"/>
                </a:lnTo>
                <a:lnTo>
                  <a:pt x="193857" y="144752"/>
                </a:lnTo>
                <a:lnTo>
                  <a:pt x="140358" y="176035"/>
                </a:lnTo>
                <a:lnTo>
                  <a:pt x="82658" y="217621"/>
                </a:lnTo>
                <a:lnTo>
                  <a:pt x="31556" y="275112"/>
                </a:lnTo>
                <a:lnTo>
                  <a:pt x="1944" y="326548"/>
                </a:lnTo>
                <a:lnTo>
                  <a:pt x="0" y="347503"/>
                </a:lnTo>
                <a:lnTo>
                  <a:pt x="4085" y="407311"/>
                </a:lnTo>
                <a:lnTo>
                  <a:pt x="12802" y="440036"/>
                </a:lnTo>
                <a:lnTo>
                  <a:pt x="56348" y="502823"/>
                </a:lnTo>
                <a:lnTo>
                  <a:pt x="110743" y="554334"/>
                </a:lnTo>
                <a:lnTo>
                  <a:pt x="152341" y="574124"/>
                </a:lnTo>
                <a:lnTo>
                  <a:pt x="204405" y="586178"/>
                </a:lnTo>
                <a:lnTo>
                  <a:pt x="265316" y="597535"/>
                </a:lnTo>
                <a:lnTo>
                  <a:pt x="324637" y="608678"/>
                </a:lnTo>
                <a:lnTo>
                  <a:pt x="387950" y="618710"/>
                </a:lnTo>
                <a:lnTo>
                  <a:pt x="436676" y="620436"/>
                </a:lnTo>
                <a:lnTo>
                  <a:pt x="491277" y="620947"/>
                </a:lnTo>
                <a:lnTo>
                  <a:pt x="548789" y="621099"/>
                </a:lnTo>
                <a:lnTo>
                  <a:pt x="599755" y="621144"/>
                </a:lnTo>
                <a:lnTo>
                  <a:pt x="658898" y="621159"/>
                </a:lnTo>
                <a:lnTo>
                  <a:pt x="707119" y="621162"/>
                </a:lnTo>
                <a:lnTo>
                  <a:pt x="768579" y="619993"/>
                </a:lnTo>
                <a:lnTo>
                  <a:pt x="817476" y="613927"/>
                </a:lnTo>
                <a:lnTo>
                  <a:pt x="879632" y="611285"/>
                </a:lnTo>
                <a:lnTo>
                  <a:pt x="930579" y="610827"/>
                </a:lnTo>
                <a:lnTo>
                  <a:pt x="982719" y="610691"/>
                </a:lnTo>
                <a:lnTo>
                  <a:pt x="1032094" y="610651"/>
                </a:lnTo>
                <a:lnTo>
                  <a:pt x="1082598" y="610639"/>
                </a:lnTo>
                <a:lnTo>
                  <a:pt x="1135777" y="610636"/>
                </a:lnTo>
                <a:lnTo>
                  <a:pt x="1190078" y="605045"/>
                </a:lnTo>
                <a:lnTo>
                  <a:pt x="1252580" y="608317"/>
                </a:lnTo>
                <a:lnTo>
                  <a:pt x="1310924" y="609948"/>
                </a:lnTo>
                <a:lnTo>
                  <a:pt x="1371495" y="610431"/>
                </a:lnTo>
                <a:lnTo>
                  <a:pt x="1428176" y="610574"/>
                </a:lnTo>
                <a:lnTo>
                  <a:pt x="1488904" y="610616"/>
                </a:lnTo>
                <a:lnTo>
                  <a:pt x="1549012" y="610629"/>
                </a:lnTo>
                <a:lnTo>
                  <a:pt x="1599837" y="611802"/>
                </a:lnTo>
                <a:lnTo>
                  <a:pt x="1658310" y="617869"/>
                </a:lnTo>
                <a:lnTo>
                  <a:pt x="1718919" y="620187"/>
                </a:lnTo>
                <a:lnTo>
                  <a:pt x="1772102" y="619704"/>
                </a:lnTo>
                <a:lnTo>
                  <a:pt x="1832058" y="612772"/>
                </a:lnTo>
                <a:lnTo>
                  <a:pt x="1886993" y="611268"/>
                </a:lnTo>
                <a:lnTo>
                  <a:pt x="1940316" y="610822"/>
                </a:lnTo>
                <a:lnTo>
                  <a:pt x="1993159" y="607570"/>
                </a:lnTo>
                <a:lnTo>
                  <a:pt x="2045862" y="602317"/>
                </a:lnTo>
                <a:lnTo>
                  <a:pt x="2095402" y="597642"/>
                </a:lnTo>
                <a:lnTo>
                  <a:pt x="2154063" y="585581"/>
                </a:lnTo>
                <a:lnTo>
                  <a:pt x="2209541" y="570764"/>
                </a:lnTo>
                <a:lnTo>
                  <a:pt x="2266352" y="545405"/>
                </a:lnTo>
                <a:lnTo>
                  <a:pt x="2316424" y="515145"/>
                </a:lnTo>
                <a:lnTo>
                  <a:pt x="2377638" y="466702"/>
                </a:lnTo>
                <a:lnTo>
                  <a:pt x="2414167" y="411858"/>
                </a:lnTo>
                <a:lnTo>
                  <a:pt x="2436827" y="368729"/>
                </a:lnTo>
                <a:lnTo>
                  <a:pt x="2443260" y="331378"/>
                </a:lnTo>
                <a:lnTo>
                  <a:pt x="2439577" y="290676"/>
                </a:lnTo>
                <a:lnTo>
                  <a:pt x="2419447" y="243406"/>
                </a:lnTo>
                <a:lnTo>
                  <a:pt x="2372155" y="179964"/>
                </a:lnTo>
                <a:lnTo>
                  <a:pt x="2335990" y="145172"/>
                </a:lnTo>
                <a:lnTo>
                  <a:pt x="2281835" y="117858"/>
                </a:lnTo>
                <a:lnTo>
                  <a:pt x="2225440" y="92352"/>
                </a:lnTo>
                <a:lnTo>
                  <a:pt x="2187215" y="76094"/>
                </a:lnTo>
                <a:lnTo>
                  <a:pt x="2127485" y="60119"/>
                </a:lnTo>
                <a:lnTo>
                  <a:pt x="2079162" y="49256"/>
                </a:lnTo>
                <a:lnTo>
                  <a:pt x="2016498" y="35104"/>
                </a:lnTo>
                <a:lnTo>
                  <a:pt x="1960360" y="25726"/>
                </a:lnTo>
                <a:lnTo>
                  <a:pt x="1904991" y="21257"/>
                </a:lnTo>
                <a:lnTo>
                  <a:pt x="1844652" y="14214"/>
                </a:lnTo>
                <a:lnTo>
                  <a:pt x="1782321" y="10438"/>
                </a:lnTo>
                <a:lnTo>
                  <a:pt x="1740403" y="5408"/>
                </a:lnTo>
                <a:lnTo>
                  <a:pt x="1695257" y="2393"/>
                </a:lnTo>
                <a:lnTo>
                  <a:pt x="1647895" y="1053"/>
                </a:lnTo>
                <a:lnTo>
                  <a:pt x="1599550" y="458"/>
                </a:lnTo>
                <a:lnTo>
                  <a:pt x="1550767" y="193"/>
                </a:lnTo>
                <a:lnTo>
                  <a:pt x="1501790" y="75"/>
                </a:lnTo>
                <a:lnTo>
                  <a:pt x="1452726" y="23"/>
                </a:lnTo>
                <a:lnTo>
                  <a:pt x="1403624" y="0"/>
                </a:lnTo>
                <a:lnTo>
                  <a:pt x="1358014" y="1159"/>
                </a:lnTo>
                <a:lnTo>
                  <a:pt x="1302519" y="7219"/>
                </a:lnTo>
                <a:lnTo>
                  <a:pt x="1239283" y="9535"/>
                </a:lnTo>
                <a:lnTo>
                  <a:pt x="1189351" y="11391"/>
                </a:lnTo>
                <a:lnTo>
                  <a:pt x="1141411" y="17660"/>
                </a:lnTo>
                <a:lnTo>
                  <a:pt x="1080413" y="21207"/>
                </a:lnTo>
                <a:lnTo>
                  <a:pt x="1031144" y="27977"/>
                </a:lnTo>
                <a:lnTo>
                  <a:pt x="972574" y="30858"/>
                </a:lnTo>
                <a:lnTo>
                  <a:pt x="915945" y="31427"/>
                </a:lnTo>
                <a:lnTo>
                  <a:pt x="852463" y="38775"/>
                </a:lnTo>
                <a:lnTo>
                  <a:pt x="793650" y="44559"/>
                </a:lnTo>
                <a:lnTo>
                  <a:pt x="731383" y="51031"/>
                </a:lnTo>
                <a:lnTo>
                  <a:pt x="671164" y="60715"/>
                </a:lnTo>
                <a:lnTo>
                  <a:pt x="611089" y="70773"/>
                </a:lnTo>
                <a:lnTo>
                  <a:pt x="548833" y="78696"/>
                </a:lnTo>
                <a:lnTo>
                  <a:pt x="493815" y="90356"/>
                </a:lnTo>
                <a:lnTo>
                  <a:pt x="456083" y="9473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469553" y="136870"/>
            <a:ext cx="9090324" cy="742106"/>
            <a:chOff x="469553" y="136870"/>
            <a:chExt cx="9090324" cy="742106"/>
          </a:xfrm>
        </p:grpSpPr>
        <p:sp>
          <p:nvSpPr>
            <p:cNvPr id="2" name="Freeform 1"/>
            <p:cNvSpPr/>
            <p:nvPr/>
          </p:nvSpPr>
          <p:spPr>
            <a:xfrm>
              <a:off x="657229" y="294797"/>
              <a:ext cx="27124" cy="294799"/>
            </a:xfrm>
            <a:custGeom>
              <a:avLst/>
              <a:gdLst/>
              <a:ahLst/>
              <a:cxnLst/>
              <a:rect l="0" t="0" r="0" b="0"/>
              <a:pathLst>
                <a:path w="27124" h="294799">
                  <a:moveTo>
                    <a:pt x="6066" y="0"/>
                  </a:moveTo>
                  <a:lnTo>
                    <a:pt x="0" y="32452"/>
                  </a:lnTo>
                  <a:lnTo>
                    <a:pt x="5036" y="95521"/>
                  </a:lnTo>
                  <a:lnTo>
                    <a:pt x="13098" y="153876"/>
                  </a:lnTo>
                  <a:lnTo>
                    <a:pt x="19023" y="207344"/>
                  </a:lnTo>
                  <a:lnTo>
                    <a:pt x="26056" y="267684"/>
                  </a:lnTo>
                  <a:lnTo>
                    <a:pt x="2712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69553" y="165750"/>
              <a:ext cx="477006" cy="480754"/>
            </a:xfrm>
            <a:custGeom>
              <a:avLst/>
              <a:gdLst/>
              <a:ahLst/>
              <a:cxnLst/>
              <a:rect l="0" t="0" r="0" b="0"/>
              <a:pathLst>
                <a:path w="477006" h="480754">
                  <a:moveTo>
                    <a:pt x="330612" y="44819"/>
                  </a:moveTo>
                  <a:lnTo>
                    <a:pt x="274398" y="28031"/>
                  </a:lnTo>
                  <a:lnTo>
                    <a:pt x="212707" y="24606"/>
                  </a:lnTo>
                  <a:lnTo>
                    <a:pt x="179944" y="26477"/>
                  </a:lnTo>
                  <a:lnTo>
                    <a:pt x="123903" y="46742"/>
                  </a:lnTo>
                  <a:lnTo>
                    <a:pt x="69078" y="81337"/>
                  </a:lnTo>
                  <a:lnTo>
                    <a:pt x="29479" y="129697"/>
                  </a:lnTo>
                  <a:lnTo>
                    <a:pt x="9260" y="179695"/>
                  </a:lnTo>
                  <a:lnTo>
                    <a:pt x="0" y="221913"/>
                  </a:lnTo>
                  <a:lnTo>
                    <a:pt x="6167" y="281749"/>
                  </a:lnTo>
                  <a:lnTo>
                    <a:pt x="23201" y="338929"/>
                  </a:lnTo>
                  <a:lnTo>
                    <a:pt x="41956" y="369829"/>
                  </a:lnTo>
                  <a:lnTo>
                    <a:pt x="101540" y="423560"/>
                  </a:lnTo>
                  <a:lnTo>
                    <a:pt x="153134" y="457733"/>
                  </a:lnTo>
                  <a:lnTo>
                    <a:pt x="208381" y="475556"/>
                  </a:lnTo>
                  <a:lnTo>
                    <a:pt x="238852" y="480753"/>
                  </a:lnTo>
                  <a:lnTo>
                    <a:pt x="290130" y="474557"/>
                  </a:lnTo>
                  <a:lnTo>
                    <a:pt x="344973" y="456479"/>
                  </a:lnTo>
                  <a:lnTo>
                    <a:pt x="375681" y="437154"/>
                  </a:lnTo>
                  <a:lnTo>
                    <a:pt x="421503" y="381051"/>
                  </a:lnTo>
                  <a:lnTo>
                    <a:pt x="458353" y="318501"/>
                  </a:lnTo>
                  <a:lnTo>
                    <a:pt x="472915" y="274095"/>
                  </a:lnTo>
                  <a:lnTo>
                    <a:pt x="477005" y="214544"/>
                  </a:lnTo>
                  <a:lnTo>
                    <a:pt x="472223" y="157374"/>
                  </a:lnTo>
                  <a:lnTo>
                    <a:pt x="451608" y="109426"/>
                  </a:lnTo>
                  <a:lnTo>
                    <a:pt x="410000" y="46115"/>
                  </a:lnTo>
                  <a:lnTo>
                    <a:pt x="381821" y="22847"/>
                  </a:lnTo>
                  <a:lnTo>
                    <a:pt x="330423" y="0"/>
                  </a:lnTo>
                  <a:lnTo>
                    <a:pt x="293382" y="84"/>
                  </a:lnTo>
                  <a:lnTo>
                    <a:pt x="246384" y="13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6502" y="168455"/>
              <a:ext cx="220618" cy="472829"/>
            </a:xfrm>
            <a:custGeom>
              <a:avLst/>
              <a:gdLst/>
              <a:ahLst/>
              <a:cxnLst/>
              <a:rect l="0" t="0" r="0" b="0"/>
              <a:pathLst>
                <a:path w="220618" h="472829">
                  <a:moveTo>
                    <a:pt x="10047" y="157928"/>
                  </a:moveTo>
                  <a:lnTo>
                    <a:pt x="10047" y="216545"/>
                  </a:lnTo>
                  <a:lnTo>
                    <a:pt x="11217" y="269549"/>
                  </a:lnTo>
                  <a:lnTo>
                    <a:pt x="19112" y="331421"/>
                  </a:lnTo>
                  <a:lnTo>
                    <a:pt x="21456" y="393583"/>
                  </a:lnTo>
                  <a:lnTo>
                    <a:pt x="28851" y="452135"/>
                  </a:lnTo>
                  <a:lnTo>
                    <a:pt x="28933" y="472350"/>
                  </a:lnTo>
                  <a:lnTo>
                    <a:pt x="27317" y="472828"/>
                  </a:lnTo>
                  <a:lnTo>
                    <a:pt x="25070" y="469637"/>
                  </a:lnTo>
                  <a:lnTo>
                    <a:pt x="16318" y="442789"/>
                  </a:lnTo>
                  <a:lnTo>
                    <a:pt x="11905" y="394019"/>
                  </a:lnTo>
                  <a:lnTo>
                    <a:pt x="5008" y="346294"/>
                  </a:lnTo>
                  <a:lnTo>
                    <a:pt x="1145" y="296928"/>
                  </a:lnTo>
                  <a:lnTo>
                    <a:pt x="0" y="245257"/>
                  </a:lnTo>
                  <a:lnTo>
                    <a:pt x="1953" y="184970"/>
                  </a:lnTo>
                  <a:lnTo>
                    <a:pt x="16357" y="150343"/>
                  </a:lnTo>
                  <a:lnTo>
                    <a:pt x="36613" y="124745"/>
                  </a:lnTo>
                  <a:lnTo>
                    <a:pt x="95928" y="80887"/>
                  </a:lnTo>
                  <a:lnTo>
                    <a:pt x="156046" y="40057"/>
                  </a:lnTo>
                  <a:lnTo>
                    <a:pt x="190878" y="10339"/>
                  </a:lnTo>
                  <a:lnTo>
                    <a:pt x="2206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6020" y="431668"/>
              <a:ext cx="136872" cy="52643"/>
            </a:xfrm>
            <a:custGeom>
              <a:avLst/>
              <a:gdLst/>
              <a:ahLst/>
              <a:cxnLst/>
              <a:rect l="0" t="0" r="0" b="0"/>
              <a:pathLst>
                <a:path w="136872" h="52643">
                  <a:moveTo>
                    <a:pt x="136871" y="0"/>
                  </a:moveTo>
                  <a:lnTo>
                    <a:pt x="110485" y="15641"/>
                  </a:lnTo>
                  <a:lnTo>
                    <a:pt x="53558" y="3484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37119" y="463253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3119" y="48931"/>
                  </a:lnTo>
                  <a:lnTo>
                    <a:pt x="9065" y="108062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16062" y="315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00290" y="436958"/>
              <a:ext cx="197485" cy="442018"/>
            </a:xfrm>
            <a:custGeom>
              <a:avLst/>
              <a:gdLst/>
              <a:ahLst/>
              <a:cxnLst/>
              <a:rect l="0" t="0" r="0" b="0"/>
              <a:pathLst>
                <a:path w="197485" h="442018">
                  <a:moveTo>
                    <a:pt x="147399" y="131580"/>
                  </a:moveTo>
                  <a:lnTo>
                    <a:pt x="158577" y="114813"/>
                  </a:lnTo>
                  <a:lnTo>
                    <a:pt x="160946" y="94102"/>
                  </a:lnTo>
                  <a:lnTo>
                    <a:pt x="155985" y="31369"/>
                  </a:lnTo>
                  <a:lnTo>
                    <a:pt x="146926" y="12562"/>
                  </a:lnTo>
                  <a:lnTo>
                    <a:pt x="138895" y="6612"/>
                  </a:lnTo>
                  <a:lnTo>
                    <a:pt x="117493" y="0"/>
                  </a:lnTo>
                  <a:lnTo>
                    <a:pt x="107574" y="576"/>
                  </a:lnTo>
                  <a:lnTo>
                    <a:pt x="90315" y="7456"/>
                  </a:lnTo>
                  <a:lnTo>
                    <a:pt x="67444" y="30072"/>
                  </a:lnTo>
                  <a:lnTo>
                    <a:pt x="51439" y="59000"/>
                  </a:lnTo>
                  <a:lnTo>
                    <a:pt x="49378" y="79435"/>
                  </a:lnTo>
                  <a:lnTo>
                    <a:pt x="57587" y="121150"/>
                  </a:lnTo>
                  <a:lnTo>
                    <a:pt x="70048" y="139033"/>
                  </a:lnTo>
                  <a:lnTo>
                    <a:pt x="78284" y="147077"/>
                  </a:lnTo>
                  <a:lnTo>
                    <a:pt x="87284" y="151270"/>
                  </a:lnTo>
                  <a:lnTo>
                    <a:pt x="106643" y="152810"/>
                  </a:lnTo>
                  <a:lnTo>
                    <a:pt x="114379" y="149243"/>
                  </a:lnTo>
                  <a:lnTo>
                    <a:pt x="126094" y="135921"/>
                  </a:lnTo>
                  <a:lnTo>
                    <a:pt x="139267" y="103101"/>
                  </a:lnTo>
                  <a:lnTo>
                    <a:pt x="143147" y="99726"/>
                  </a:lnTo>
                  <a:lnTo>
                    <a:pt x="146904" y="102155"/>
                  </a:lnTo>
                  <a:lnTo>
                    <a:pt x="154198" y="118503"/>
                  </a:lnTo>
                  <a:lnTo>
                    <a:pt x="168412" y="176657"/>
                  </a:lnTo>
                  <a:lnTo>
                    <a:pt x="182485" y="233291"/>
                  </a:lnTo>
                  <a:lnTo>
                    <a:pt x="195360" y="293914"/>
                  </a:lnTo>
                  <a:lnTo>
                    <a:pt x="197484" y="336697"/>
                  </a:lnTo>
                  <a:lnTo>
                    <a:pt x="185204" y="394075"/>
                  </a:lnTo>
                  <a:lnTo>
                    <a:pt x="172390" y="412411"/>
                  </a:lnTo>
                  <a:lnTo>
                    <a:pt x="164060" y="420576"/>
                  </a:lnTo>
                  <a:lnTo>
                    <a:pt x="142325" y="429649"/>
                  </a:lnTo>
                  <a:lnTo>
                    <a:pt x="83776" y="442017"/>
                  </a:lnTo>
                  <a:lnTo>
                    <a:pt x="33922" y="438263"/>
                  </a:lnTo>
                  <a:lnTo>
                    <a:pt x="0" y="4369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32350" y="442196"/>
              <a:ext cx="142915" cy="157940"/>
            </a:xfrm>
            <a:custGeom>
              <a:avLst/>
              <a:gdLst/>
              <a:ahLst/>
              <a:cxnLst/>
              <a:rect l="0" t="0" r="0" b="0"/>
              <a:pathLst>
                <a:path w="142915" h="157940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999" y="113212"/>
                  </a:lnTo>
                  <a:lnTo>
                    <a:pt x="22529" y="143509"/>
                  </a:lnTo>
                  <a:lnTo>
                    <a:pt x="28913" y="151825"/>
                  </a:lnTo>
                  <a:lnTo>
                    <a:pt x="36678" y="156199"/>
                  </a:lnTo>
                  <a:lnTo>
                    <a:pt x="54665" y="157939"/>
                  </a:lnTo>
                  <a:lnTo>
                    <a:pt x="84522" y="146753"/>
                  </a:lnTo>
                  <a:lnTo>
                    <a:pt x="132375" y="108430"/>
                  </a:lnTo>
                  <a:lnTo>
                    <a:pt x="140481" y="88356"/>
                  </a:lnTo>
                  <a:lnTo>
                    <a:pt x="142914" y="63836"/>
                  </a:lnTo>
                  <a:lnTo>
                    <a:pt x="138063" y="19326"/>
                  </a:lnTo>
                  <a:lnTo>
                    <a:pt x="1364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37824" y="400082"/>
              <a:ext cx="109949" cy="171893"/>
            </a:xfrm>
            <a:custGeom>
              <a:avLst/>
              <a:gdLst/>
              <a:ahLst/>
              <a:cxnLst/>
              <a:rect l="0" t="0" r="0" b="0"/>
              <a:pathLst>
                <a:path w="109949" h="171893">
                  <a:moveTo>
                    <a:pt x="25720" y="105285"/>
                  </a:moveTo>
                  <a:lnTo>
                    <a:pt x="40374" y="163902"/>
                  </a:lnTo>
                  <a:lnTo>
                    <a:pt x="40168" y="170100"/>
                  </a:lnTo>
                  <a:lnTo>
                    <a:pt x="37692" y="171892"/>
                  </a:lnTo>
                  <a:lnTo>
                    <a:pt x="33701" y="170747"/>
                  </a:lnTo>
                  <a:lnTo>
                    <a:pt x="26147" y="160115"/>
                  </a:lnTo>
                  <a:lnTo>
                    <a:pt x="4700" y="104553"/>
                  </a:lnTo>
                  <a:lnTo>
                    <a:pt x="0" y="83903"/>
                  </a:lnTo>
                  <a:lnTo>
                    <a:pt x="1810" y="63027"/>
                  </a:lnTo>
                  <a:lnTo>
                    <a:pt x="9634" y="45170"/>
                  </a:lnTo>
                  <a:lnTo>
                    <a:pt x="14996" y="37132"/>
                  </a:lnTo>
                  <a:lnTo>
                    <a:pt x="30312" y="25082"/>
                  </a:lnTo>
                  <a:lnTo>
                    <a:pt x="77797" y="5210"/>
                  </a:lnTo>
                  <a:lnTo>
                    <a:pt x="1099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89886" y="420898"/>
              <a:ext cx="157928" cy="197497"/>
            </a:xfrm>
            <a:custGeom>
              <a:avLst/>
              <a:gdLst/>
              <a:ahLst/>
              <a:cxnLst/>
              <a:rect l="0" t="0" r="0" b="0"/>
              <a:pathLst>
                <a:path w="157928" h="197497">
                  <a:moveTo>
                    <a:pt x="0" y="63412"/>
                  </a:moveTo>
                  <a:lnTo>
                    <a:pt x="29308" y="92721"/>
                  </a:lnTo>
                  <a:lnTo>
                    <a:pt x="48900" y="99835"/>
                  </a:lnTo>
                  <a:lnTo>
                    <a:pt x="73206" y="101827"/>
                  </a:lnTo>
                  <a:lnTo>
                    <a:pt x="99606" y="98813"/>
                  </a:lnTo>
                  <a:lnTo>
                    <a:pt x="120698" y="90454"/>
                  </a:lnTo>
                  <a:lnTo>
                    <a:pt x="129598" y="84950"/>
                  </a:lnTo>
                  <a:lnTo>
                    <a:pt x="142607" y="69475"/>
                  </a:lnTo>
                  <a:lnTo>
                    <a:pt x="147714" y="60435"/>
                  </a:lnTo>
                  <a:lnTo>
                    <a:pt x="148779" y="50899"/>
                  </a:lnTo>
                  <a:lnTo>
                    <a:pt x="143723" y="30945"/>
                  </a:lnTo>
                  <a:lnTo>
                    <a:pt x="127722" y="5569"/>
                  </a:lnTo>
                  <a:lnTo>
                    <a:pt x="119073" y="1454"/>
                  </a:lnTo>
                  <a:lnTo>
                    <a:pt x="96985" y="0"/>
                  </a:lnTo>
                  <a:lnTo>
                    <a:pt x="63831" y="11348"/>
                  </a:lnTo>
                  <a:lnTo>
                    <a:pt x="37370" y="29529"/>
                  </a:lnTo>
                  <a:lnTo>
                    <a:pt x="20301" y="55323"/>
                  </a:lnTo>
                  <a:lnTo>
                    <a:pt x="7835" y="85192"/>
                  </a:lnTo>
                  <a:lnTo>
                    <a:pt x="6602" y="108967"/>
                  </a:lnTo>
                  <a:lnTo>
                    <a:pt x="11123" y="132792"/>
                  </a:lnTo>
                  <a:lnTo>
                    <a:pt x="26822" y="159359"/>
                  </a:lnTo>
                  <a:lnTo>
                    <a:pt x="39607" y="174685"/>
                  </a:lnTo>
                  <a:lnTo>
                    <a:pt x="65548" y="190879"/>
                  </a:lnTo>
                  <a:lnTo>
                    <a:pt x="101050" y="197496"/>
                  </a:lnTo>
                  <a:lnTo>
                    <a:pt x="157927" y="189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81424" y="429699"/>
              <a:ext cx="156805" cy="188571"/>
            </a:xfrm>
            <a:custGeom>
              <a:avLst/>
              <a:gdLst/>
              <a:ahLst/>
              <a:cxnLst/>
              <a:rect l="0" t="0" r="0" b="0"/>
              <a:pathLst>
                <a:path w="156805" h="188571">
                  <a:moveTo>
                    <a:pt x="119114" y="33554"/>
                  </a:moveTo>
                  <a:lnTo>
                    <a:pt x="113525" y="16787"/>
                  </a:lnTo>
                  <a:lnTo>
                    <a:pt x="101422" y="5435"/>
                  </a:lnTo>
                  <a:lnTo>
                    <a:pt x="93282" y="770"/>
                  </a:lnTo>
                  <a:lnTo>
                    <a:pt x="84345" y="0"/>
                  </a:lnTo>
                  <a:lnTo>
                    <a:pt x="65057" y="5383"/>
                  </a:lnTo>
                  <a:lnTo>
                    <a:pt x="32484" y="27903"/>
                  </a:lnTo>
                  <a:lnTo>
                    <a:pt x="11818" y="49167"/>
                  </a:lnTo>
                  <a:lnTo>
                    <a:pt x="2017" y="67400"/>
                  </a:lnTo>
                  <a:lnTo>
                    <a:pt x="0" y="90321"/>
                  </a:lnTo>
                  <a:lnTo>
                    <a:pt x="8238" y="137574"/>
                  </a:lnTo>
                  <a:lnTo>
                    <a:pt x="23351" y="164461"/>
                  </a:lnTo>
                  <a:lnTo>
                    <a:pt x="39118" y="176743"/>
                  </a:lnTo>
                  <a:lnTo>
                    <a:pt x="58994" y="184931"/>
                  </a:lnTo>
                  <a:lnTo>
                    <a:pt x="83425" y="188570"/>
                  </a:lnTo>
                  <a:lnTo>
                    <a:pt x="106762" y="183949"/>
                  </a:lnTo>
                  <a:lnTo>
                    <a:pt x="127662" y="172926"/>
                  </a:lnTo>
                  <a:lnTo>
                    <a:pt x="144750" y="156329"/>
                  </a:lnTo>
                  <a:lnTo>
                    <a:pt x="153905" y="134134"/>
                  </a:lnTo>
                  <a:lnTo>
                    <a:pt x="156804" y="109842"/>
                  </a:lnTo>
                  <a:lnTo>
                    <a:pt x="154192" y="87347"/>
                  </a:lnTo>
                  <a:lnTo>
                    <a:pt x="140556" y="54952"/>
                  </a:lnTo>
                  <a:lnTo>
                    <a:pt x="125134" y="39945"/>
                  </a:lnTo>
                  <a:lnTo>
                    <a:pt x="87529" y="12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84766" y="442196"/>
              <a:ext cx="147400" cy="174073"/>
            </a:xfrm>
            <a:custGeom>
              <a:avLst/>
              <a:gdLst/>
              <a:ahLst/>
              <a:cxnLst/>
              <a:rect l="0" t="0" r="0" b="0"/>
              <a:pathLst>
                <a:path w="147400" h="174073">
                  <a:moveTo>
                    <a:pt x="0" y="0"/>
                  </a:moveTo>
                  <a:lnTo>
                    <a:pt x="5589" y="62093"/>
                  </a:lnTo>
                  <a:lnTo>
                    <a:pt x="21331" y="124005"/>
                  </a:lnTo>
                  <a:lnTo>
                    <a:pt x="24749" y="135313"/>
                  </a:lnTo>
                  <a:lnTo>
                    <a:pt x="37906" y="154116"/>
                  </a:lnTo>
                  <a:lnTo>
                    <a:pt x="46328" y="162406"/>
                  </a:lnTo>
                  <a:lnTo>
                    <a:pt x="68164" y="171616"/>
                  </a:lnTo>
                  <a:lnTo>
                    <a:pt x="80537" y="174072"/>
                  </a:lnTo>
                  <a:lnTo>
                    <a:pt x="100525" y="170562"/>
                  </a:lnTo>
                  <a:lnTo>
                    <a:pt x="117208" y="160034"/>
                  </a:lnTo>
                  <a:lnTo>
                    <a:pt x="132421" y="143656"/>
                  </a:lnTo>
                  <a:lnTo>
                    <a:pt x="140742" y="121559"/>
                  </a:lnTo>
                  <a:lnTo>
                    <a:pt x="146523" y="59032"/>
                  </a:lnTo>
                  <a:lnTo>
                    <a:pt x="147399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16393" y="221098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9065" y="167710"/>
                  </a:lnTo>
                  <a:lnTo>
                    <a:pt x="10095" y="223997"/>
                  </a:lnTo>
                  <a:lnTo>
                    <a:pt x="10400" y="273950"/>
                  </a:lnTo>
                  <a:lnTo>
                    <a:pt x="11673" y="329241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32165" y="33691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83014" y="13822"/>
                  </a:lnTo>
                  <a:lnTo>
                    <a:pt x="126792" y="11179"/>
                  </a:lnTo>
                  <a:lnTo>
                    <a:pt x="70279" y="10657"/>
                  </a:lnTo>
                  <a:lnTo>
                    <a:pt x="17704" y="22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72411" y="379025"/>
              <a:ext cx="242808" cy="213747"/>
            </a:xfrm>
            <a:custGeom>
              <a:avLst/>
              <a:gdLst/>
              <a:ahLst/>
              <a:cxnLst/>
              <a:rect l="0" t="0" r="0" b="0"/>
              <a:pathLst>
                <a:path w="242808" h="213747">
                  <a:moveTo>
                    <a:pt x="7236" y="31586"/>
                  </a:moveTo>
                  <a:lnTo>
                    <a:pt x="0" y="59142"/>
                  </a:lnTo>
                  <a:lnTo>
                    <a:pt x="478" y="118484"/>
                  </a:lnTo>
                  <a:lnTo>
                    <a:pt x="11490" y="180942"/>
                  </a:lnTo>
                  <a:lnTo>
                    <a:pt x="18261" y="190818"/>
                  </a:lnTo>
                  <a:lnTo>
                    <a:pt x="27454" y="197402"/>
                  </a:lnTo>
                  <a:lnTo>
                    <a:pt x="38262" y="201792"/>
                  </a:lnTo>
                  <a:lnTo>
                    <a:pt x="46638" y="201208"/>
                  </a:lnTo>
                  <a:lnTo>
                    <a:pt x="53391" y="197310"/>
                  </a:lnTo>
                  <a:lnTo>
                    <a:pt x="78224" y="165837"/>
                  </a:lnTo>
                  <a:lnTo>
                    <a:pt x="93130" y="136095"/>
                  </a:lnTo>
                  <a:lnTo>
                    <a:pt x="97255" y="134014"/>
                  </a:lnTo>
                  <a:lnTo>
                    <a:pt x="101173" y="137306"/>
                  </a:lnTo>
                  <a:lnTo>
                    <a:pt x="132101" y="195094"/>
                  </a:lnTo>
                  <a:lnTo>
                    <a:pt x="157317" y="211574"/>
                  </a:lnTo>
                  <a:lnTo>
                    <a:pt x="176884" y="213746"/>
                  </a:lnTo>
                  <a:lnTo>
                    <a:pt x="196109" y="209642"/>
                  </a:lnTo>
                  <a:lnTo>
                    <a:pt x="212452" y="200019"/>
                  </a:lnTo>
                  <a:lnTo>
                    <a:pt x="224396" y="181704"/>
                  </a:lnTo>
                  <a:lnTo>
                    <a:pt x="241595" y="131819"/>
                  </a:lnTo>
                  <a:lnTo>
                    <a:pt x="242807" y="107719"/>
                  </a:lnTo>
                  <a:lnTo>
                    <a:pt x="238213" y="45728"/>
                  </a:lnTo>
                  <a:lnTo>
                    <a:pt x="2283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63917" y="221098"/>
              <a:ext cx="168457" cy="379027"/>
            </a:xfrm>
            <a:custGeom>
              <a:avLst/>
              <a:gdLst/>
              <a:ahLst/>
              <a:cxnLst/>
              <a:rect l="0" t="0" r="0" b="0"/>
              <a:pathLst>
                <a:path w="168457" h="379027">
                  <a:moveTo>
                    <a:pt x="0" y="0"/>
                  </a:moveTo>
                  <a:lnTo>
                    <a:pt x="8334" y="62478"/>
                  </a:lnTo>
                  <a:lnTo>
                    <a:pt x="9878" y="111319"/>
                  </a:lnTo>
                  <a:lnTo>
                    <a:pt x="13456" y="167124"/>
                  </a:lnTo>
                  <a:lnTo>
                    <a:pt x="18805" y="220704"/>
                  </a:lnTo>
                  <a:lnTo>
                    <a:pt x="20390" y="273624"/>
                  </a:lnTo>
                  <a:lnTo>
                    <a:pt x="23979" y="323229"/>
                  </a:lnTo>
                  <a:lnTo>
                    <a:pt x="27035" y="351888"/>
                  </a:lnTo>
                  <a:lnTo>
                    <a:pt x="24494" y="376323"/>
                  </a:lnTo>
                  <a:lnTo>
                    <a:pt x="23349" y="378394"/>
                  </a:lnTo>
                  <a:lnTo>
                    <a:pt x="14023" y="324542"/>
                  </a:lnTo>
                  <a:lnTo>
                    <a:pt x="12734" y="287363"/>
                  </a:lnTo>
                  <a:lnTo>
                    <a:pt x="20411" y="253601"/>
                  </a:lnTo>
                  <a:lnTo>
                    <a:pt x="30908" y="232034"/>
                  </a:lnTo>
                  <a:lnTo>
                    <a:pt x="40493" y="224880"/>
                  </a:lnTo>
                  <a:lnTo>
                    <a:pt x="66740" y="216930"/>
                  </a:lnTo>
                  <a:lnTo>
                    <a:pt x="88544" y="219636"/>
                  </a:lnTo>
                  <a:lnTo>
                    <a:pt x="107203" y="229807"/>
                  </a:lnTo>
                  <a:lnTo>
                    <a:pt x="135099" y="255264"/>
                  </a:lnTo>
                  <a:lnTo>
                    <a:pt x="151814" y="286204"/>
                  </a:lnTo>
                  <a:lnTo>
                    <a:pt x="164822" y="337987"/>
                  </a:lnTo>
                  <a:lnTo>
                    <a:pt x="16845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53430" y="404648"/>
              <a:ext cx="168457" cy="182072"/>
            </a:xfrm>
            <a:custGeom>
              <a:avLst/>
              <a:gdLst/>
              <a:ahLst/>
              <a:cxnLst/>
              <a:rect l="0" t="0" r="0" b="0"/>
              <a:pathLst>
                <a:path w="168457" h="182072">
                  <a:moveTo>
                    <a:pt x="0" y="111248"/>
                  </a:moveTo>
                  <a:lnTo>
                    <a:pt x="55141" y="96594"/>
                  </a:lnTo>
                  <a:lnTo>
                    <a:pt x="110934" y="89116"/>
                  </a:lnTo>
                  <a:lnTo>
                    <a:pt x="144784" y="73755"/>
                  </a:lnTo>
                  <a:lnTo>
                    <a:pt x="162224" y="61049"/>
                  </a:lnTo>
                  <a:lnTo>
                    <a:pt x="166641" y="53216"/>
                  </a:lnTo>
                  <a:lnTo>
                    <a:pt x="168429" y="35153"/>
                  </a:lnTo>
                  <a:lnTo>
                    <a:pt x="162205" y="18546"/>
                  </a:lnTo>
                  <a:lnTo>
                    <a:pt x="157270" y="10842"/>
                  </a:lnTo>
                  <a:lnTo>
                    <a:pt x="148130" y="5706"/>
                  </a:lnTo>
                  <a:lnTo>
                    <a:pt x="122378" y="0"/>
                  </a:lnTo>
                  <a:lnTo>
                    <a:pt x="86173" y="2376"/>
                  </a:lnTo>
                  <a:lnTo>
                    <a:pt x="67155" y="10608"/>
                  </a:lnTo>
                  <a:lnTo>
                    <a:pt x="58808" y="16079"/>
                  </a:lnTo>
                  <a:lnTo>
                    <a:pt x="46414" y="31516"/>
                  </a:lnTo>
                  <a:lnTo>
                    <a:pt x="28925" y="70022"/>
                  </a:lnTo>
                  <a:lnTo>
                    <a:pt x="27674" y="90586"/>
                  </a:lnTo>
                  <a:lnTo>
                    <a:pt x="32187" y="111423"/>
                  </a:lnTo>
                  <a:lnTo>
                    <a:pt x="47881" y="141716"/>
                  </a:lnTo>
                  <a:lnTo>
                    <a:pt x="60665" y="158324"/>
                  </a:lnTo>
                  <a:lnTo>
                    <a:pt x="86605" y="175239"/>
                  </a:lnTo>
                  <a:lnTo>
                    <a:pt x="122107" y="182071"/>
                  </a:lnTo>
                  <a:lnTo>
                    <a:pt x="168456" y="174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74528" y="379025"/>
              <a:ext cx="84229" cy="200313"/>
            </a:xfrm>
            <a:custGeom>
              <a:avLst/>
              <a:gdLst/>
              <a:ahLst/>
              <a:cxnLst/>
              <a:rect l="0" t="0" r="0" b="0"/>
              <a:pathLst>
                <a:path w="84229" h="200313">
                  <a:moveTo>
                    <a:pt x="0" y="105285"/>
                  </a:moveTo>
                  <a:lnTo>
                    <a:pt x="14654" y="163902"/>
                  </a:lnTo>
                  <a:lnTo>
                    <a:pt x="24749" y="198692"/>
                  </a:lnTo>
                  <a:lnTo>
                    <a:pt x="25858" y="200312"/>
                  </a:lnTo>
                  <a:lnTo>
                    <a:pt x="13227" y="146807"/>
                  </a:lnTo>
                  <a:lnTo>
                    <a:pt x="2960" y="102049"/>
                  </a:lnTo>
                  <a:lnTo>
                    <a:pt x="3997" y="65332"/>
                  </a:lnTo>
                  <a:lnTo>
                    <a:pt x="9965" y="44244"/>
                  </a:lnTo>
                  <a:lnTo>
                    <a:pt x="20417" y="27073"/>
                  </a:lnTo>
                  <a:lnTo>
                    <a:pt x="35980" y="14762"/>
                  </a:lnTo>
                  <a:lnTo>
                    <a:pt x="53426" y="656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38780" y="401854"/>
              <a:ext cx="161771" cy="232914"/>
            </a:xfrm>
            <a:custGeom>
              <a:avLst/>
              <a:gdLst/>
              <a:ahLst/>
              <a:cxnLst/>
              <a:rect l="0" t="0" r="0" b="0"/>
              <a:pathLst>
                <a:path w="161771" h="232914">
                  <a:moveTo>
                    <a:pt x="25261" y="50871"/>
                  </a:moveTo>
                  <a:lnTo>
                    <a:pt x="30850" y="67638"/>
                  </a:lnTo>
                  <a:lnTo>
                    <a:pt x="42953" y="78990"/>
                  </a:lnTo>
                  <a:lnTo>
                    <a:pt x="61200" y="86765"/>
                  </a:lnTo>
                  <a:lnTo>
                    <a:pt x="97781" y="89972"/>
                  </a:lnTo>
                  <a:lnTo>
                    <a:pt x="135916" y="82863"/>
                  </a:lnTo>
                  <a:lnTo>
                    <a:pt x="154769" y="72499"/>
                  </a:lnTo>
                  <a:lnTo>
                    <a:pt x="159563" y="65289"/>
                  </a:lnTo>
                  <a:lnTo>
                    <a:pt x="161770" y="47920"/>
                  </a:lnTo>
                  <a:lnTo>
                    <a:pt x="150846" y="18411"/>
                  </a:lnTo>
                  <a:lnTo>
                    <a:pt x="142909" y="11684"/>
                  </a:lnTo>
                  <a:lnTo>
                    <a:pt x="121613" y="4208"/>
                  </a:lnTo>
                  <a:lnTo>
                    <a:pt x="83315" y="0"/>
                  </a:lnTo>
                  <a:lnTo>
                    <a:pt x="72153" y="2919"/>
                  </a:lnTo>
                  <a:lnTo>
                    <a:pt x="53511" y="15521"/>
                  </a:lnTo>
                  <a:lnTo>
                    <a:pt x="23649" y="52207"/>
                  </a:lnTo>
                  <a:lnTo>
                    <a:pt x="5272" y="99488"/>
                  </a:lnTo>
                  <a:lnTo>
                    <a:pt x="0" y="128630"/>
                  </a:lnTo>
                  <a:lnTo>
                    <a:pt x="1556" y="153281"/>
                  </a:lnTo>
                  <a:lnTo>
                    <a:pt x="14598" y="186890"/>
                  </a:lnTo>
                  <a:lnTo>
                    <a:pt x="33280" y="213485"/>
                  </a:lnTo>
                  <a:lnTo>
                    <a:pt x="59223" y="230594"/>
                  </a:lnTo>
                  <a:lnTo>
                    <a:pt x="82079" y="232913"/>
                  </a:lnTo>
                  <a:lnTo>
                    <a:pt x="141687" y="221791"/>
                  </a:lnTo>
                  <a:lnTo>
                    <a:pt x="151603" y="219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64165" y="136870"/>
              <a:ext cx="42115" cy="484312"/>
            </a:xfrm>
            <a:custGeom>
              <a:avLst/>
              <a:gdLst/>
              <a:ahLst/>
              <a:cxnLst/>
              <a:rect l="0" t="0" r="0" b="0"/>
              <a:pathLst>
                <a:path w="42115" h="484312">
                  <a:moveTo>
                    <a:pt x="0" y="0"/>
                  </a:moveTo>
                  <a:lnTo>
                    <a:pt x="5590" y="58617"/>
                  </a:lnTo>
                  <a:lnTo>
                    <a:pt x="17959" y="107895"/>
                  </a:lnTo>
                  <a:lnTo>
                    <a:pt x="27028" y="159481"/>
                  </a:lnTo>
                  <a:lnTo>
                    <a:pt x="31405" y="207781"/>
                  </a:lnTo>
                  <a:lnTo>
                    <a:pt x="38422" y="265505"/>
                  </a:lnTo>
                  <a:lnTo>
                    <a:pt x="41020" y="325893"/>
                  </a:lnTo>
                  <a:lnTo>
                    <a:pt x="41790" y="380180"/>
                  </a:lnTo>
                  <a:lnTo>
                    <a:pt x="42051" y="441038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69409" y="336911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00932" y="17959"/>
                  </a:lnTo>
                  <a:lnTo>
                    <a:pt x="146882" y="28547"/>
                  </a:lnTo>
                  <a:lnTo>
                    <a:pt x="85556" y="30986"/>
                  </a:lnTo>
                  <a:lnTo>
                    <a:pt x="29032" y="314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97771" y="452725"/>
              <a:ext cx="184683" cy="161221"/>
            </a:xfrm>
            <a:custGeom>
              <a:avLst/>
              <a:gdLst/>
              <a:ahLst/>
              <a:cxnLst/>
              <a:rect l="0" t="0" r="0" b="0"/>
              <a:pathLst>
                <a:path w="184683" h="161221">
                  <a:moveTo>
                    <a:pt x="108550" y="31585"/>
                  </a:moveTo>
                  <a:lnTo>
                    <a:pt x="97372" y="20407"/>
                  </a:lnTo>
                  <a:lnTo>
                    <a:pt x="79406" y="14919"/>
                  </a:lnTo>
                  <a:lnTo>
                    <a:pt x="68063" y="13455"/>
                  </a:lnTo>
                  <a:lnTo>
                    <a:pt x="49222" y="18068"/>
                  </a:lnTo>
                  <a:lnTo>
                    <a:pt x="18063" y="40094"/>
                  </a:lnTo>
                  <a:lnTo>
                    <a:pt x="2061" y="65692"/>
                  </a:lnTo>
                  <a:lnTo>
                    <a:pt x="0" y="85348"/>
                  </a:lnTo>
                  <a:lnTo>
                    <a:pt x="4154" y="104613"/>
                  </a:lnTo>
                  <a:lnTo>
                    <a:pt x="25884" y="136044"/>
                  </a:lnTo>
                  <a:lnTo>
                    <a:pt x="32383" y="143339"/>
                  </a:lnTo>
                  <a:lnTo>
                    <a:pt x="63885" y="159194"/>
                  </a:lnTo>
                  <a:lnTo>
                    <a:pt x="86360" y="161220"/>
                  </a:lnTo>
                  <a:lnTo>
                    <a:pt x="129383" y="152989"/>
                  </a:lnTo>
                  <a:lnTo>
                    <a:pt x="161126" y="137877"/>
                  </a:lnTo>
                  <a:lnTo>
                    <a:pt x="175981" y="122110"/>
                  </a:lnTo>
                  <a:lnTo>
                    <a:pt x="181580" y="112992"/>
                  </a:lnTo>
                  <a:lnTo>
                    <a:pt x="184682" y="90383"/>
                  </a:lnTo>
                  <a:lnTo>
                    <a:pt x="177141" y="43330"/>
                  </a:lnTo>
                  <a:lnTo>
                    <a:pt x="171825" y="34736"/>
                  </a:lnTo>
                  <a:lnTo>
                    <a:pt x="156560" y="22067"/>
                  </a:lnTo>
                  <a:lnTo>
                    <a:pt x="1085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01328" y="391090"/>
              <a:ext cx="139728" cy="417192"/>
            </a:xfrm>
            <a:custGeom>
              <a:avLst/>
              <a:gdLst/>
              <a:ahLst/>
              <a:cxnLst/>
              <a:rect l="0" t="0" r="0" b="0"/>
              <a:pathLst>
                <a:path w="139728" h="417192">
                  <a:moveTo>
                    <a:pt x="10319" y="177448"/>
                  </a:moveTo>
                  <a:lnTo>
                    <a:pt x="10319" y="236065"/>
                  </a:lnTo>
                  <a:lnTo>
                    <a:pt x="10319" y="297475"/>
                  </a:lnTo>
                  <a:lnTo>
                    <a:pt x="13439" y="355879"/>
                  </a:lnTo>
                  <a:lnTo>
                    <a:pt x="19872" y="417191"/>
                  </a:lnTo>
                  <a:lnTo>
                    <a:pt x="20415" y="409953"/>
                  </a:lnTo>
                  <a:lnTo>
                    <a:pt x="12457" y="351118"/>
                  </a:lnTo>
                  <a:lnTo>
                    <a:pt x="7834" y="302216"/>
                  </a:lnTo>
                  <a:lnTo>
                    <a:pt x="2174" y="250681"/>
                  </a:lnTo>
                  <a:lnTo>
                    <a:pt x="497" y="198367"/>
                  </a:lnTo>
                  <a:lnTo>
                    <a:pt x="0" y="145822"/>
                  </a:lnTo>
                  <a:lnTo>
                    <a:pt x="2973" y="96328"/>
                  </a:lnTo>
                  <a:lnTo>
                    <a:pt x="14457" y="43271"/>
                  </a:lnTo>
                  <a:lnTo>
                    <a:pt x="30133" y="9791"/>
                  </a:lnTo>
                  <a:lnTo>
                    <a:pt x="38736" y="3675"/>
                  </a:lnTo>
                  <a:lnTo>
                    <a:pt x="60773" y="0"/>
                  </a:lnTo>
                  <a:lnTo>
                    <a:pt x="83046" y="5386"/>
                  </a:lnTo>
                  <a:lnTo>
                    <a:pt x="103474" y="16748"/>
                  </a:lnTo>
                  <a:lnTo>
                    <a:pt x="120352" y="33496"/>
                  </a:lnTo>
                  <a:lnTo>
                    <a:pt x="137418" y="68245"/>
                  </a:lnTo>
                  <a:lnTo>
                    <a:pt x="139727" y="91479"/>
                  </a:lnTo>
                  <a:lnTo>
                    <a:pt x="135684" y="113503"/>
                  </a:lnTo>
                  <a:lnTo>
                    <a:pt x="126089" y="134990"/>
                  </a:lnTo>
                  <a:lnTo>
                    <a:pt x="110906" y="149999"/>
                  </a:lnTo>
                  <a:lnTo>
                    <a:pt x="72562" y="169167"/>
                  </a:lnTo>
                  <a:lnTo>
                    <a:pt x="52021" y="170648"/>
                  </a:lnTo>
                  <a:lnTo>
                    <a:pt x="20848" y="1669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53803" y="178984"/>
              <a:ext cx="1" cy="410612"/>
            </a:xfrm>
            <a:custGeom>
              <a:avLst/>
              <a:gdLst/>
              <a:ahLst/>
              <a:cxnLst/>
              <a:rect l="0" t="0" r="0" b="0"/>
              <a:pathLst>
                <a:path w="1" h="410612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0" y="218474"/>
                  </a:lnTo>
                  <a:lnTo>
                    <a:pt x="0" y="280372"/>
                  </a:lnTo>
                  <a:lnTo>
                    <a:pt x="0" y="332638"/>
                  </a:lnTo>
                  <a:lnTo>
                    <a:pt x="0" y="37464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45917" y="378547"/>
              <a:ext cx="234270" cy="221977"/>
            </a:xfrm>
            <a:custGeom>
              <a:avLst/>
              <a:gdLst/>
              <a:ahLst/>
              <a:cxnLst/>
              <a:rect l="0" t="0" r="0" b="0"/>
              <a:pathLst>
                <a:path w="234270" h="221977">
                  <a:moveTo>
                    <a:pt x="128984" y="116292"/>
                  </a:moveTo>
                  <a:lnTo>
                    <a:pt x="123395" y="57675"/>
                  </a:lnTo>
                  <a:lnTo>
                    <a:pt x="114412" y="37208"/>
                  </a:lnTo>
                  <a:lnTo>
                    <a:pt x="89581" y="5004"/>
                  </a:lnTo>
                  <a:lnTo>
                    <a:pt x="80488" y="1156"/>
                  </a:lnTo>
                  <a:lnTo>
                    <a:pt x="57908" y="0"/>
                  </a:lnTo>
                  <a:lnTo>
                    <a:pt x="47675" y="3669"/>
                  </a:lnTo>
                  <a:lnTo>
                    <a:pt x="30066" y="17104"/>
                  </a:lnTo>
                  <a:lnTo>
                    <a:pt x="12588" y="44399"/>
                  </a:lnTo>
                  <a:lnTo>
                    <a:pt x="0" y="85892"/>
                  </a:lnTo>
                  <a:lnTo>
                    <a:pt x="907" y="136673"/>
                  </a:lnTo>
                  <a:lnTo>
                    <a:pt x="4468" y="175623"/>
                  </a:lnTo>
                  <a:lnTo>
                    <a:pt x="13592" y="198813"/>
                  </a:lnTo>
                  <a:lnTo>
                    <a:pt x="28566" y="214579"/>
                  </a:lnTo>
                  <a:lnTo>
                    <a:pt x="37473" y="220421"/>
                  </a:lnTo>
                  <a:lnTo>
                    <a:pt x="46920" y="221976"/>
                  </a:lnTo>
                  <a:lnTo>
                    <a:pt x="66775" y="217465"/>
                  </a:lnTo>
                  <a:lnTo>
                    <a:pt x="84178" y="201422"/>
                  </a:lnTo>
                  <a:lnTo>
                    <a:pt x="104010" y="166082"/>
                  </a:lnTo>
                  <a:lnTo>
                    <a:pt x="114176" y="125975"/>
                  </a:lnTo>
                  <a:lnTo>
                    <a:pt x="117892" y="65878"/>
                  </a:lnTo>
                  <a:lnTo>
                    <a:pt x="126812" y="123295"/>
                  </a:lnTo>
                  <a:lnTo>
                    <a:pt x="137569" y="163080"/>
                  </a:lnTo>
                  <a:lnTo>
                    <a:pt x="161572" y="198670"/>
                  </a:lnTo>
                  <a:lnTo>
                    <a:pt x="168257" y="206306"/>
                  </a:lnTo>
                  <a:lnTo>
                    <a:pt x="188163" y="214790"/>
                  </a:lnTo>
                  <a:lnTo>
                    <a:pt x="234269" y="2215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93503" y="375763"/>
              <a:ext cx="155140" cy="224362"/>
            </a:xfrm>
            <a:custGeom>
              <a:avLst/>
              <a:gdLst/>
              <a:ahLst/>
              <a:cxnLst/>
              <a:rect l="0" t="0" r="0" b="0"/>
              <a:pathLst>
                <a:path w="155140" h="224362">
                  <a:moveTo>
                    <a:pt x="144611" y="34848"/>
                  </a:moveTo>
                  <a:lnTo>
                    <a:pt x="139022" y="18080"/>
                  </a:lnTo>
                  <a:lnTo>
                    <a:pt x="132696" y="11971"/>
                  </a:lnTo>
                  <a:lnTo>
                    <a:pt x="113189" y="2064"/>
                  </a:lnTo>
                  <a:lnTo>
                    <a:pt x="88921" y="0"/>
                  </a:lnTo>
                  <a:lnTo>
                    <a:pt x="64877" y="4152"/>
                  </a:lnTo>
                  <a:lnTo>
                    <a:pt x="38188" y="19644"/>
                  </a:lnTo>
                  <a:lnTo>
                    <a:pt x="22832" y="32380"/>
                  </a:lnTo>
                  <a:lnTo>
                    <a:pt x="6623" y="58293"/>
                  </a:lnTo>
                  <a:lnTo>
                    <a:pt x="0" y="93787"/>
                  </a:lnTo>
                  <a:lnTo>
                    <a:pt x="4690" y="117195"/>
                  </a:lnTo>
                  <a:lnTo>
                    <a:pt x="26765" y="160818"/>
                  </a:lnTo>
                  <a:lnTo>
                    <a:pt x="52372" y="187076"/>
                  </a:lnTo>
                  <a:lnTo>
                    <a:pt x="87775" y="209674"/>
                  </a:lnTo>
                  <a:lnTo>
                    <a:pt x="143034" y="222427"/>
                  </a:lnTo>
                  <a:lnTo>
                    <a:pt x="155139" y="224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14731" y="383168"/>
              <a:ext cx="165540" cy="220015"/>
            </a:xfrm>
            <a:custGeom>
              <a:avLst/>
              <a:gdLst/>
              <a:ahLst/>
              <a:cxnLst/>
              <a:rect l="0" t="0" r="0" b="0"/>
              <a:pathLst>
                <a:path w="165540" h="220015">
                  <a:moveTo>
                    <a:pt x="18140" y="111671"/>
                  </a:moveTo>
                  <a:lnTo>
                    <a:pt x="73184" y="93713"/>
                  </a:lnTo>
                  <a:lnTo>
                    <a:pt x="108798" y="82303"/>
                  </a:lnTo>
                  <a:lnTo>
                    <a:pt x="150499" y="51377"/>
                  </a:lnTo>
                  <a:lnTo>
                    <a:pt x="153172" y="44569"/>
                  </a:lnTo>
                  <a:lnTo>
                    <a:pt x="152616" y="37690"/>
                  </a:lnTo>
                  <a:lnTo>
                    <a:pt x="149904" y="30765"/>
                  </a:lnTo>
                  <a:lnTo>
                    <a:pt x="134414" y="16831"/>
                  </a:lnTo>
                  <a:lnTo>
                    <a:pt x="111931" y="5179"/>
                  </a:lnTo>
                  <a:lnTo>
                    <a:pt x="86341" y="0"/>
                  </a:lnTo>
                  <a:lnTo>
                    <a:pt x="62489" y="3938"/>
                  </a:lnTo>
                  <a:lnTo>
                    <a:pt x="41360" y="14657"/>
                  </a:lnTo>
                  <a:lnTo>
                    <a:pt x="24170" y="31119"/>
                  </a:lnTo>
                  <a:lnTo>
                    <a:pt x="6928" y="60118"/>
                  </a:lnTo>
                  <a:lnTo>
                    <a:pt x="0" y="102115"/>
                  </a:lnTo>
                  <a:lnTo>
                    <a:pt x="3536" y="140425"/>
                  </a:lnTo>
                  <a:lnTo>
                    <a:pt x="17582" y="174003"/>
                  </a:lnTo>
                  <a:lnTo>
                    <a:pt x="42151" y="200590"/>
                  </a:lnTo>
                  <a:lnTo>
                    <a:pt x="71657" y="217696"/>
                  </a:lnTo>
                  <a:lnTo>
                    <a:pt x="92228" y="220014"/>
                  </a:lnTo>
                  <a:lnTo>
                    <a:pt x="134030" y="211971"/>
                  </a:lnTo>
                  <a:lnTo>
                    <a:pt x="165539" y="1958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80352" y="200041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3119" y="152662"/>
                  </a:lnTo>
                  <a:lnTo>
                    <a:pt x="8333" y="212129"/>
                  </a:lnTo>
                  <a:lnTo>
                    <a:pt x="12997" y="264844"/>
                  </a:lnTo>
                  <a:lnTo>
                    <a:pt x="19465" y="325276"/>
                  </a:lnTo>
                  <a:lnTo>
                    <a:pt x="29181" y="381783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75067" y="347440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06998" y="17958"/>
                  </a:lnTo>
                  <a:lnTo>
                    <a:pt x="148427" y="28547"/>
                  </a:lnTo>
                  <a:lnTo>
                    <a:pt x="91450" y="30985"/>
                  </a:lnTo>
                  <a:lnTo>
                    <a:pt x="37475" y="3263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06694" y="157927"/>
              <a:ext cx="355990" cy="439279"/>
            </a:xfrm>
            <a:custGeom>
              <a:avLst/>
              <a:gdLst/>
              <a:ahLst/>
              <a:cxnLst/>
              <a:rect l="0" t="0" r="0" b="0"/>
              <a:pathLst>
                <a:path w="355990" h="439279">
                  <a:moveTo>
                    <a:pt x="0" y="0"/>
                  </a:moveTo>
                  <a:lnTo>
                    <a:pt x="7235" y="50433"/>
                  </a:lnTo>
                  <a:lnTo>
                    <a:pt x="9552" y="107750"/>
                  </a:lnTo>
                  <a:lnTo>
                    <a:pt x="11409" y="165677"/>
                  </a:lnTo>
                  <a:lnTo>
                    <a:pt x="18804" y="227828"/>
                  </a:lnTo>
                  <a:lnTo>
                    <a:pt x="20390" y="283144"/>
                  </a:lnTo>
                  <a:lnTo>
                    <a:pt x="20859" y="333459"/>
                  </a:lnTo>
                  <a:lnTo>
                    <a:pt x="21018" y="392382"/>
                  </a:lnTo>
                  <a:lnTo>
                    <a:pt x="18691" y="399628"/>
                  </a:lnTo>
                  <a:lnTo>
                    <a:pt x="14801" y="402119"/>
                  </a:lnTo>
                  <a:lnTo>
                    <a:pt x="9867" y="401441"/>
                  </a:lnTo>
                  <a:lnTo>
                    <a:pt x="6578" y="396309"/>
                  </a:lnTo>
                  <a:lnTo>
                    <a:pt x="2923" y="378128"/>
                  </a:lnTo>
                  <a:lnTo>
                    <a:pt x="11837" y="314812"/>
                  </a:lnTo>
                  <a:lnTo>
                    <a:pt x="19235" y="259497"/>
                  </a:lnTo>
                  <a:lnTo>
                    <a:pt x="31696" y="223117"/>
                  </a:lnTo>
                  <a:lnTo>
                    <a:pt x="38678" y="216595"/>
                  </a:lnTo>
                  <a:lnTo>
                    <a:pt x="46842" y="213417"/>
                  </a:lnTo>
                  <a:lnTo>
                    <a:pt x="55794" y="212468"/>
                  </a:lnTo>
                  <a:lnTo>
                    <a:pt x="71981" y="217653"/>
                  </a:lnTo>
                  <a:lnTo>
                    <a:pt x="107025" y="245634"/>
                  </a:lnTo>
                  <a:lnTo>
                    <a:pt x="138371" y="306709"/>
                  </a:lnTo>
                  <a:lnTo>
                    <a:pt x="162588" y="368463"/>
                  </a:lnTo>
                  <a:lnTo>
                    <a:pt x="166717" y="398773"/>
                  </a:lnTo>
                  <a:lnTo>
                    <a:pt x="167297" y="396870"/>
                  </a:lnTo>
                  <a:lnTo>
                    <a:pt x="173817" y="360194"/>
                  </a:lnTo>
                  <a:lnTo>
                    <a:pt x="186047" y="341020"/>
                  </a:lnTo>
                  <a:lnTo>
                    <a:pt x="203180" y="325870"/>
                  </a:lnTo>
                  <a:lnTo>
                    <a:pt x="222493" y="315237"/>
                  </a:lnTo>
                  <a:lnTo>
                    <a:pt x="279129" y="306114"/>
                  </a:lnTo>
                  <a:lnTo>
                    <a:pt x="333471" y="294260"/>
                  </a:lnTo>
                  <a:lnTo>
                    <a:pt x="345147" y="290930"/>
                  </a:lnTo>
                  <a:lnTo>
                    <a:pt x="351760" y="285200"/>
                  </a:lnTo>
                  <a:lnTo>
                    <a:pt x="354999" y="277871"/>
                  </a:lnTo>
                  <a:lnTo>
                    <a:pt x="355989" y="269475"/>
                  </a:lnTo>
                  <a:lnTo>
                    <a:pt x="353140" y="261539"/>
                  </a:lnTo>
                  <a:lnTo>
                    <a:pt x="340615" y="246481"/>
                  </a:lnTo>
                  <a:lnTo>
                    <a:pt x="313832" y="224850"/>
                  </a:lnTo>
                  <a:lnTo>
                    <a:pt x="290779" y="216916"/>
                  </a:lnTo>
                  <a:lnTo>
                    <a:pt x="278081" y="214801"/>
                  </a:lnTo>
                  <a:lnTo>
                    <a:pt x="254613" y="218689"/>
                  </a:lnTo>
                  <a:lnTo>
                    <a:pt x="233654" y="229386"/>
                  </a:lnTo>
                  <a:lnTo>
                    <a:pt x="216540" y="245839"/>
                  </a:lnTo>
                  <a:lnTo>
                    <a:pt x="190761" y="303616"/>
                  </a:lnTo>
                  <a:lnTo>
                    <a:pt x="185388" y="326793"/>
                  </a:lnTo>
                  <a:lnTo>
                    <a:pt x="186900" y="352692"/>
                  </a:lnTo>
                  <a:lnTo>
                    <a:pt x="199917" y="387991"/>
                  </a:lnTo>
                  <a:lnTo>
                    <a:pt x="218592" y="415087"/>
                  </a:lnTo>
                  <a:lnTo>
                    <a:pt x="244533" y="432345"/>
                  </a:lnTo>
                  <a:lnTo>
                    <a:pt x="280034" y="439278"/>
                  </a:lnTo>
                  <a:lnTo>
                    <a:pt x="336912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00016" y="176356"/>
              <a:ext cx="164731" cy="402712"/>
            </a:xfrm>
            <a:custGeom>
              <a:avLst/>
              <a:gdLst/>
              <a:ahLst/>
              <a:cxnLst/>
              <a:rect l="0" t="0" r="0" b="0"/>
              <a:pathLst>
                <a:path w="164731" h="402712">
                  <a:moveTo>
                    <a:pt x="91030" y="402711"/>
                  </a:moveTo>
                  <a:lnTo>
                    <a:pt x="67312" y="358748"/>
                  </a:lnTo>
                  <a:lnTo>
                    <a:pt x="52594" y="308542"/>
                  </a:lnTo>
                  <a:lnTo>
                    <a:pt x="41947" y="260425"/>
                  </a:lnTo>
                  <a:lnTo>
                    <a:pt x="27869" y="198004"/>
                  </a:lnTo>
                  <a:lnTo>
                    <a:pt x="13823" y="145596"/>
                  </a:lnTo>
                  <a:lnTo>
                    <a:pt x="954" y="89014"/>
                  </a:lnTo>
                  <a:lnTo>
                    <a:pt x="0" y="43302"/>
                  </a:lnTo>
                  <a:lnTo>
                    <a:pt x="8069" y="22265"/>
                  </a:lnTo>
                  <a:lnTo>
                    <a:pt x="25692" y="8236"/>
                  </a:lnTo>
                  <a:lnTo>
                    <a:pt x="36944" y="2857"/>
                  </a:lnTo>
                  <a:lnTo>
                    <a:pt x="58803" y="0"/>
                  </a:lnTo>
                  <a:lnTo>
                    <a:pt x="101432" y="7698"/>
                  </a:lnTo>
                  <a:lnTo>
                    <a:pt x="164730" y="44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75233" y="431668"/>
              <a:ext cx="168457" cy="9070"/>
            </a:xfrm>
            <a:custGeom>
              <a:avLst/>
              <a:gdLst/>
              <a:ahLst/>
              <a:cxnLst/>
              <a:rect l="0" t="0" r="0" b="0"/>
              <a:pathLst>
                <a:path w="168457" h="9070">
                  <a:moveTo>
                    <a:pt x="168456" y="0"/>
                  </a:moveTo>
                  <a:lnTo>
                    <a:pt x="109839" y="9065"/>
                  </a:lnTo>
                  <a:lnTo>
                    <a:pt x="55665" y="90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00793" y="484310"/>
              <a:ext cx="27124" cy="115815"/>
            </a:xfrm>
            <a:custGeom>
              <a:avLst/>
              <a:gdLst/>
              <a:ahLst/>
              <a:cxnLst/>
              <a:rect l="0" t="0" r="0" b="0"/>
              <a:pathLst>
                <a:path w="27124" h="115815">
                  <a:moveTo>
                    <a:pt x="6066" y="0"/>
                  </a:moveTo>
                  <a:lnTo>
                    <a:pt x="0" y="32452"/>
                  </a:lnTo>
                  <a:lnTo>
                    <a:pt x="10625" y="84342"/>
                  </a:lnTo>
                  <a:lnTo>
                    <a:pt x="27123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696331" y="30532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12732" y="389554"/>
              <a:ext cx="73113" cy="192413"/>
            </a:xfrm>
            <a:custGeom>
              <a:avLst/>
              <a:gdLst/>
              <a:ahLst/>
              <a:cxnLst/>
              <a:rect l="0" t="0" r="0" b="0"/>
              <a:pathLst>
                <a:path w="73113" h="192413">
                  <a:moveTo>
                    <a:pt x="9940" y="105285"/>
                  </a:moveTo>
                  <a:lnTo>
                    <a:pt x="18274" y="142763"/>
                  </a:lnTo>
                  <a:lnTo>
                    <a:pt x="26246" y="192412"/>
                  </a:lnTo>
                  <a:lnTo>
                    <a:pt x="25490" y="191446"/>
                  </a:lnTo>
                  <a:lnTo>
                    <a:pt x="6108" y="130162"/>
                  </a:lnTo>
                  <a:lnTo>
                    <a:pt x="735" y="76577"/>
                  </a:lnTo>
                  <a:lnTo>
                    <a:pt x="0" y="48852"/>
                  </a:lnTo>
                  <a:lnTo>
                    <a:pt x="4483" y="37247"/>
                  </a:lnTo>
                  <a:lnTo>
                    <a:pt x="21943" y="18114"/>
                  </a:lnTo>
                  <a:lnTo>
                    <a:pt x="42182" y="8051"/>
                  </a:lnTo>
                  <a:lnTo>
                    <a:pt x="731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59543" y="426079"/>
              <a:ext cx="156541" cy="148165"/>
            </a:xfrm>
            <a:custGeom>
              <a:avLst/>
              <a:gdLst/>
              <a:ahLst/>
              <a:cxnLst/>
              <a:rect l="0" t="0" r="0" b="0"/>
              <a:pathLst>
                <a:path w="156541" h="148165">
                  <a:moveTo>
                    <a:pt x="147399" y="5589"/>
                  </a:moveTo>
                  <a:lnTo>
                    <a:pt x="130631" y="0"/>
                  </a:lnTo>
                  <a:lnTo>
                    <a:pt x="113041" y="3495"/>
                  </a:lnTo>
                  <a:lnTo>
                    <a:pt x="55570" y="22861"/>
                  </a:lnTo>
                  <a:lnTo>
                    <a:pt x="32886" y="30033"/>
                  </a:lnTo>
                  <a:lnTo>
                    <a:pt x="27774" y="34753"/>
                  </a:lnTo>
                  <a:lnTo>
                    <a:pt x="26705" y="40239"/>
                  </a:lnTo>
                  <a:lnTo>
                    <a:pt x="28332" y="46237"/>
                  </a:lnTo>
                  <a:lnTo>
                    <a:pt x="32926" y="51405"/>
                  </a:lnTo>
                  <a:lnTo>
                    <a:pt x="92506" y="82723"/>
                  </a:lnTo>
                  <a:lnTo>
                    <a:pt x="147103" y="108972"/>
                  </a:lnTo>
                  <a:lnTo>
                    <a:pt x="153050" y="116625"/>
                  </a:lnTo>
                  <a:lnTo>
                    <a:pt x="155846" y="125237"/>
                  </a:lnTo>
                  <a:lnTo>
                    <a:pt x="156540" y="134487"/>
                  </a:lnTo>
                  <a:lnTo>
                    <a:pt x="152323" y="140654"/>
                  </a:lnTo>
                  <a:lnTo>
                    <a:pt x="144832" y="144765"/>
                  </a:lnTo>
                  <a:lnTo>
                    <a:pt x="125202" y="148164"/>
                  </a:lnTo>
                  <a:lnTo>
                    <a:pt x="73550" y="137852"/>
                  </a:lnTo>
                  <a:lnTo>
                    <a:pt x="24157" y="112925"/>
                  </a:lnTo>
                  <a:lnTo>
                    <a:pt x="0" y="100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27218" y="168455"/>
              <a:ext cx="58709" cy="421141"/>
            </a:xfrm>
            <a:custGeom>
              <a:avLst/>
              <a:gdLst/>
              <a:ahLst/>
              <a:cxnLst/>
              <a:rect l="0" t="0" r="0" b="0"/>
              <a:pathLst>
                <a:path w="58709" h="421141">
                  <a:moveTo>
                    <a:pt x="6066" y="0"/>
                  </a:moveTo>
                  <a:lnTo>
                    <a:pt x="0" y="35962"/>
                  </a:lnTo>
                  <a:lnTo>
                    <a:pt x="4919" y="86305"/>
                  </a:lnTo>
                  <a:lnTo>
                    <a:pt x="13942" y="146423"/>
                  </a:lnTo>
                  <a:lnTo>
                    <a:pt x="21660" y="203359"/>
                  </a:lnTo>
                  <a:lnTo>
                    <a:pt x="34737" y="265383"/>
                  </a:lnTo>
                  <a:lnTo>
                    <a:pt x="44504" y="326453"/>
                  </a:lnTo>
                  <a:lnTo>
                    <a:pt x="53285" y="387946"/>
                  </a:lnTo>
                  <a:lnTo>
                    <a:pt x="58708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85886" y="320317"/>
              <a:ext cx="252685" cy="27124"/>
            </a:xfrm>
            <a:custGeom>
              <a:avLst/>
              <a:gdLst/>
              <a:ahLst/>
              <a:cxnLst/>
              <a:rect l="0" t="0" r="0" b="0"/>
              <a:pathLst>
                <a:path w="252685" h="27124">
                  <a:moveTo>
                    <a:pt x="252684" y="6066"/>
                  </a:moveTo>
                  <a:lnTo>
                    <a:pt x="220231" y="0"/>
                  </a:lnTo>
                  <a:lnTo>
                    <a:pt x="157163" y="10625"/>
                  </a:lnTo>
                  <a:lnTo>
                    <a:pt x="97638" y="15415"/>
                  </a:lnTo>
                  <a:lnTo>
                    <a:pt x="37007" y="19481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45252" y="177468"/>
              <a:ext cx="235515" cy="454831"/>
            </a:xfrm>
            <a:custGeom>
              <a:avLst/>
              <a:gdLst/>
              <a:ahLst/>
              <a:cxnLst/>
              <a:rect l="0" t="0" r="0" b="0"/>
              <a:pathLst>
                <a:path w="235515" h="454831">
                  <a:moveTo>
                    <a:pt x="140758" y="338428"/>
                  </a:moveTo>
                  <a:lnTo>
                    <a:pt x="120514" y="294465"/>
                  </a:lnTo>
                  <a:lnTo>
                    <a:pt x="95765" y="269770"/>
                  </a:lnTo>
                  <a:lnTo>
                    <a:pt x="85026" y="265750"/>
                  </a:lnTo>
                  <a:lnTo>
                    <a:pt x="60616" y="264402"/>
                  </a:lnTo>
                  <a:lnTo>
                    <a:pt x="40409" y="270823"/>
                  </a:lnTo>
                  <a:lnTo>
                    <a:pt x="31744" y="275810"/>
                  </a:lnTo>
                  <a:lnTo>
                    <a:pt x="18998" y="290711"/>
                  </a:lnTo>
                  <a:lnTo>
                    <a:pt x="1282" y="334461"/>
                  </a:lnTo>
                  <a:lnTo>
                    <a:pt x="0" y="357722"/>
                  </a:lnTo>
                  <a:lnTo>
                    <a:pt x="8708" y="401251"/>
                  </a:lnTo>
                  <a:lnTo>
                    <a:pt x="23903" y="427492"/>
                  </a:lnTo>
                  <a:lnTo>
                    <a:pt x="43222" y="450085"/>
                  </a:lnTo>
                  <a:lnTo>
                    <a:pt x="52337" y="453810"/>
                  </a:lnTo>
                  <a:lnTo>
                    <a:pt x="74943" y="454830"/>
                  </a:lnTo>
                  <a:lnTo>
                    <a:pt x="108389" y="443237"/>
                  </a:lnTo>
                  <a:lnTo>
                    <a:pt x="126761" y="425174"/>
                  </a:lnTo>
                  <a:lnTo>
                    <a:pt x="157619" y="369861"/>
                  </a:lnTo>
                  <a:lnTo>
                    <a:pt x="167981" y="314206"/>
                  </a:lnTo>
                  <a:lnTo>
                    <a:pt x="171050" y="253262"/>
                  </a:lnTo>
                  <a:lnTo>
                    <a:pt x="171960" y="201929"/>
                  </a:lnTo>
                  <a:lnTo>
                    <a:pt x="171098" y="143833"/>
                  </a:lnTo>
                  <a:lnTo>
                    <a:pt x="157678" y="86461"/>
                  </a:lnTo>
                  <a:lnTo>
                    <a:pt x="142974" y="29300"/>
                  </a:lnTo>
                  <a:lnTo>
                    <a:pt x="131604" y="4506"/>
                  </a:lnTo>
                  <a:lnTo>
                    <a:pt x="125297" y="0"/>
                  </a:lnTo>
                  <a:lnTo>
                    <a:pt x="118752" y="505"/>
                  </a:lnTo>
                  <a:lnTo>
                    <a:pt x="112049" y="4352"/>
                  </a:lnTo>
                  <a:lnTo>
                    <a:pt x="108750" y="13935"/>
                  </a:lnTo>
                  <a:lnTo>
                    <a:pt x="108742" y="73509"/>
                  </a:lnTo>
                  <a:lnTo>
                    <a:pt x="114676" y="125441"/>
                  </a:lnTo>
                  <a:lnTo>
                    <a:pt x="127113" y="180240"/>
                  </a:lnTo>
                  <a:lnTo>
                    <a:pt x="137365" y="232676"/>
                  </a:lnTo>
                  <a:lnTo>
                    <a:pt x="151309" y="289852"/>
                  </a:lnTo>
                  <a:lnTo>
                    <a:pt x="165328" y="345600"/>
                  </a:lnTo>
                  <a:lnTo>
                    <a:pt x="181443" y="379548"/>
                  </a:lnTo>
                  <a:lnTo>
                    <a:pt x="206624" y="406244"/>
                  </a:lnTo>
                  <a:lnTo>
                    <a:pt x="213914" y="410544"/>
                  </a:lnTo>
                  <a:lnTo>
                    <a:pt x="219944" y="412242"/>
                  </a:lnTo>
                  <a:lnTo>
                    <a:pt x="235514" y="412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54465" y="431668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58617"/>
                  </a:lnTo>
                  <a:lnTo>
                    <a:pt x="8406" y="11162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64995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28165" y="386498"/>
              <a:ext cx="235136" cy="420756"/>
            </a:xfrm>
            <a:custGeom>
              <a:avLst/>
              <a:gdLst/>
              <a:ahLst/>
              <a:cxnLst/>
              <a:rect l="0" t="0" r="0" b="0"/>
              <a:pathLst>
                <a:path w="235136" h="420756">
                  <a:moveTo>
                    <a:pt x="157927" y="129398"/>
                  </a:moveTo>
                  <a:lnTo>
                    <a:pt x="163517" y="112630"/>
                  </a:lnTo>
                  <a:lnTo>
                    <a:pt x="161403" y="79846"/>
                  </a:lnTo>
                  <a:lnTo>
                    <a:pt x="153369" y="46086"/>
                  </a:lnTo>
                  <a:lnTo>
                    <a:pt x="140693" y="27639"/>
                  </a:lnTo>
                  <a:lnTo>
                    <a:pt x="123362" y="12812"/>
                  </a:lnTo>
                  <a:lnTo>
                    <a:pt x="103960" y="2323"/>
                  </a:lnTo>
                  <a:lnTo>
                    <a:pt x="83639" y="0"/>
                  </a:lnTo>
                  <a:lnTo>
                    <a:pt x="73307" y="1019"/>
                  </a:lnTo>
                  <a:lnTo>
                    <a:pt x="65249" y="5207"/>
                  </a:lnTo>
                  <a:lnTo>
                    <a:pt x="53176" y="19220"/>
                  </a:lnTo>
                  <a:lnTo>
                    <a:pt x="39803" y="52429"/>
                  </a:lnTo>
                  <a:lnTo>
                    <a:pt x="39610" y="97494"/>
                  </a:lnTo>
                  <a:lnTo>
                    <a:pt x="46961" y="136712"/>
                  </a:lnTo>
                  <a:lnTo>
                    <a:pt x="52365" y="145973"/>
                  </a:lnTo>
                  <a:lnTo>
                    <a:pt x="67726" y="159381"/>
                  </a:lnTo>
                  <a:lnTo>
                    <a:pt x="96106" y="173507"/>
                  </a:lnTo>
                  <a:lnTo>
                    <a:pt x="106185" y="174012"/>
                  </a:lnTo>
                  <a:lnTo>
                    <a:pt x="126742" y="168334"/>
                  </a:lnTo>
                  <a:lnTo>
                    <a:pt x="144457" y="154891"/>
                  </a:lnTo>
                  <a:lnTo>
                    <a:pt x="152457" y="146394"/>
                  </a:lnTo>
                  <a:lnTo>
                    <a:pt x="158960" y="144238"/>
                  </a:lnTo>
                  <a:lnTo>
                    <a:pt x="164465" y="146310"/>
                  </a:lnTo>
                  <a:lnTo>
                    <a:pt x="169305" y="151201"/>
                  </a:lnTo>
                  <a:lnTo>
                    <a:pt x="189162" y="210720"/>
                  </a:lnTo>
                  <a:lnTo>
                    <a:pt x="207014" y="265886"/>
                  </a:lnTo>
                  <a:lnTo>
                    <a:pt x="224602" y="318860"/>
                  </a:lnTo>
                  <a:lnTo>
                    <a:pt x="235135" y="356071"/>
                  </a:lnTo>
                  <a:lnTo>
                    <a:pt x="232796" y="379880"/>
                  </a:lnTo>
                  <a:lnTo>
                    <a:pt x="228896" y="391142"/>
                  </a:lnTo>
                  <a:lnTo>
                    <a:pt x="221618" y="399821"/>
                  </a:lnTo>
                  <a:lnTo>
                    <a:pt x="201052" y="412583"/>
                  </a:lnTo>
                  <a:lnTo>
                    <a:pt x="157577" y="420755"/>
                  </a:lnTo>
                  <a:lnTo>
                    <a:pt x="107650" y="417587"/>
                  </a:lnTo>
                  <a:lnTo>
                    <a:pt x="47953" y="414442"/>
                  </a:lnTo>
                  <a:lnTo>
                    <a:pt x="0" y="413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91378" y="431668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5590" y="62093"/>
                  </a:lnTo>
                  <a:lnTo>
                    <a:pt x="21331" y="124005"/>
                  </a:lnTo>
                  <a:lnTo>
                    <a:pt x="31667" y="150996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222964" y="23162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80892" y="210569"/>
              <a:ext cx="63172" cy="410613"/>
            </a:xfrm>
            <a:custGeom>
              <a:avLst/>
              <a:gdLst/>
              <a:ahLst/>
              <a:cxnLst/>
              <a:rect l="0" t="0" r="0" b="0"/>
              <a:pathLst>
                <a:path w="63172" h="410613">
                  <a:moveTo>
                    <a:pt x="0" y="0"/>
                  </a:moveTo>
                  <a:lnTo>
                    <a:pt x="8333" y="37478"/>
                  </a:lnTo>
                  <a:lnTo>
                    <a:pt x="15684" y="100080"/>
                  </a:lnTo>
                  <a:lnTo>
                    <a:pt x="21165" y="162056"/>
                  </a:lnTo>
                  <a:lnTo>
                    <a:pt x="29181" y="212426"/>
                  </a:lnTo>
                  <a:lnTo>
                    <a:pt x="36699" y="272678"/>
                  </a:lnTo>
                  <a:lnTo>
                    <a:pt x="40509" y="323599"/>
                  </a:lnTo>
                  <a:lnTo>
                    <a:pt x="53356" y="384682"/>
                  </a:lnTo>
                  <a:lnTo>
                    <a:pt x="63171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86134" y="368497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41425" y="0"/>
                  </a:lnTo>
                  <a:lnTo>
                    <a:pt x="86082" y="1170"/>
                  </a:lnTo>
                  <a:lnTo>
                    <a:pt x="2939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549347" y="558010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3258767" y="3842375"/>
            <a:ext cx="20922" cy="473783"/>
          </a:xfrm>
          <a:custGeom>
            <a:avLst/>
            <a:gdLst/>
            <a:ahLst/>
            <a:cxnLst/>
            <a:rect l="0" t="0" r="0" b="0"/>
            <a:pathLst>
              <a:path w="20922" h="473783">
                <a:moveTo>
                  <a:pt x="10528" y="0"/>
                </a:moveTo>
                <a:lnTo>
                  <a:pt x="4939" y="16767"/>
                </a:lnTo>
                <a:lnTo>
                  <a:pt x="8211" y="64620"/>
                </a:lnTo>
                <a:lnTo>
                  <a:pt x="11012" y="118192"/>
                </a:lnTo>
                <a:lnTo>
                  <a:pt x="17560" y="172800"/>
                </a:lnTo>
                <a:lnTo>
                  <a:pt x="20021" y="234083"/>
                </a:lnTo>
                <a:lnTo>
                  <a:pt x="20597" y="279902"/>
                </a:lnTo>
                <a:lnTo>
                  <a:pt x="20921" y="340557"/>
                </a:lnTo>
                <a:lnTo>
                  <a:pt x="15427" y="395574"/>
                </a:lnTo>
                <a:lnTo>
                  <a:pt x="4260" y="453481"/>
                </a:lnTo>
                <a:lnTo>
                  <a:pt x="0" y="47378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3494739" y="3719433"/>
            <a:ext cx="203564" cy="565121"/>
          </a:xfrm>
          <a:custGeom>
            <a:avLst/>
            <a:gdLst/>
            <a:ahLst/>
            <a:cxnLst/>
            <a:rect l="0" t="0" r="0" b="0"/>
            <a:pathLst>
              <a:path w="203564" h="565121">
                <a:moveTo>
                  <a:pt x="195696" y="143999"/>
                </a:moveTo>
                <a:lnTo>
                  <a:pt x="137133" y="199086"/>
                </a:lnTo>
                <a:lnTo>
                  <a:pt x="94017" y="254438"/>
                </a:lnTo>
                <a:lnTo>
                  <a:pt x="58839" y="314058"/>
                </a:lnTo>
                <a:lnTo>
                  <a:pt x="30753" y="368923"/>
                </a:lnTo>
                <a:lnTo>
                  <a:pt x="12250" y="424821"/>
                </a:lnTo>
                <a:lnTo>
                  <a:pt x="9151" y="466891"/>
                </a:lnTo>
                <a:lnTo>
                  <a:pt x="17991" y="519909"/>
                </a:lnTo>
                <a:lnTo>
                  <a:pt x="21075" y="531476"/>
                </a:lnTo>
                <a:lnTo>
                  <a:pt x="33859" y="550567"/>
                </a:lnTo>
                <a:lnTo>
                  <a:pt x="42181" y="558934"/>
                </a:lnTo>
                <a:lnTo>
                  <a:pt x="52409" y="563342"/>
                </a:lnTo>
                <a:lnTo>
                  <a:pt x="76251" y="565120"/>
                </a:lnTo>
                <a:lnTo>
                  <a:pt x="96206" y="558891"/>
                </a:lnTo>
                <a:lnTo>
                  <a:pt x="133670" y="535828"/>
                </a:lnTo>
                <a:lnTo>
                  <a:pt x="147852" y="519357"/>
                </a:lnTo>
                <a:lnTo>
                  <a:pt x="186879" y="458175"/>
                </a:lnTo>
                <a:lnTo>
                  <a:pt x="201190" y="415068"/>
                </a:lnTo>
                <a:lnTo>
                  <a:pt x="203563" y="371585"/>
                </a:lnTo>
                <a:lnTo>
                  <a:pt x="191374" y="313309"/>
                </a:lnTo>
                <a:lnTo>
                  <a:pt x="175829" y="281122"/>
                </a:lnTo>
                <a:lnTo>
                  <a:pt x="118158" y="217907"/>
                </a:lnTo>
                <a:lnTo>
                  <a:pt x="58489" y="172401"/>
                </a:lnTo>
                <a:lnTo>
                  <a:pt x="19765" y="140944"/>
                </a:lnTo>
                <a:lnTo>
                  <a:pt x="11729" y="131433"/>
                </a:lnTo>
                <a:lnTo>
                  <a:pt x="2799" y="108389"/>
                </a:lnTo>
                <a:lnTo>
                  <a:pt x="0" y="83718"/>
                </a:lnTo>
                <a:lnTo>
                  <a:pt x="2656" y="61056"/>
                </a:lnTo>
                <a:lnTo>
                  <a:pt x="16317" y="28566"/>
                </a:lnTo>
                <a:lnTo>
                  <a:pt x="31744" y="13536"/>
                </a:lnTo>
                <a:lnTo>
                  <a:pt x="51469" y="4127"/>
                </a:lnTo>
                <a:lnTo>
                  <a:pt x="88881" y="0"/>
                </a:lnTo>
                <a:lnTo>
                  <a:pt x="128433" y="6836"/>
                </a:lnTo>
                <a:lnTo>
                  <a:pt x="151764" y="17137"/>
                </a:lnTo>
                <a:lnTo>
                  <a:pt x="179040" y="41679"/>
                </a:lnTo>
                <a:lnTo>
                  <a:pt x="196351" y="71178"/>
                </a:lnTo>
                <a:lnTo>
                  <a:pt x="203299" y="107734"/>
                </a:lnTo>
                <a:lnTo>
                  <a:pt x="197506" y="166534"/>
                </a:lnTo>
                <a:lnTo>
                  <a:pt x="195696" y="1861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3785192" y="3653275"/>
            <a:ext cx="1537161" cy="704997"/>
          </a:xfrm>
          <a:custGeom>
            <a:avLst/>
            <a:gdLst/>
            <a:ahLst/>
            <a:cxnLst/>
            <a:rect l="0" t="0" r="0" b="0"/>
            <a:pathLst>
              <a:path w="1537161" h="704997">
                <a:moveTo>
                  <a:pt x="0" y="704996"/>
                </a:moveTo>
                <a:lnTo>
                  <a:pt x="9575" y="680949"/>
                </a:lnTo>
                <a:lnTo>
                  <a:pt x="46156" y="628786"/>
                </a:lnTo>
                <a:lnTo>
                  <a:pt x="75199" y="569412"/>
                </a:lnTo>
                <a:lnTo>
                  <a:pt x="94492" y="515652"/>
                </a:lnTo>
                <a:lnTo>
                  <a:pt x="115790" y="452327"/>
                </a:lnTo>
                <a:lnTo>
                  <a:pt x="123215" y="414492"/>
                </a:lnTo>
                <a:lnTo>
                  <a:pt x="131313" y="360483"/>
                </a:lnTo>
                <a:lnTo>
                  <a:pt x="135772" y="307615"/>
                </a:lnTo>
                <a:lnTo>
                  <a:pt x="133534" y="248992"/>
                </a:lnTo>
                <a:lnTo>
                  <a:pt x="122173" y="187022"/>
                </a:lnTo>
                <a:lnTo>
                  <a:pt x="107494" y="129721"/>
                </a:lnTo>
                <a:lnTo>
                  <a:pt x="83278" y="79581"/>
                </a:lnTo>
                <a:lnTo>
                  <a:pt x="38911" y="23392"/>
                </a:lnTo>
                <a:lnTo>
                  <a:pt x="29450" y="15457"/>
                </a:lnTo>
                <a:lnTo>
                  <a:pt x="27822" y="10167"/>
                </a:lnTo>
                <a:lnTo>
                  <a:pt x="31416" y="6640"/>
                </a:lnTo>
                <a:lnTo>
                  <a:pt x="47887" y="2721"/>
                </a:lnTo>
                <a:lnTo>
                  <a:pt x="110017" y="0"/>
                </a:lnTo>
                <a:lnTo>
                  <a:pt x="164018" y="838"/>
                </a:lnTo>
                <a:lnTo>
                  <a:pt x="226103" y="8662"/>
                </a:lnTo>
                <a:lnTo>
                  <a:pt x="282225" y="3763"/>
                </a:lnTo>
                <a:lnTo>
                  <a:pt x="345303" y="8514"/>
                </a:lnTo>
                <a:lnTo>
                  <a:pt x="403170" y="9799"/>
                </a:lnTo>
                <a:lnTo>
                  <a:pt x="459661" y="10053"/>
                </a:lnTo>
                <a:lnTo>
                  <a:pt x="518999" y="10103"/>
                </a:lnTo>
                <a:lnTo>
                  <a:pt x="581110" y="10113"/>
                </a:lnTo>
                <a:lnTo>
                  <a:pt x="638439" y="10115"/>
                </a:lnTo>
                <a:lnTo>
                  <a:pt x="697943" y="10115"/>
                </a:lnTo>
                <a:lnTo>
                  <a:pt x="754497" y="15704"/>
                </a:lnTo>
                <a:lnTo>
                  <a:pt x="809039" y="19668"/>
                </a:lnTo>
                <a:lnTo>
                  <a:pt x="871805" y="17331"/>
                </a:lnTo>
                <a:lnTo>
                  <a:pt x="915369" y="15373"/>
                </a:lnTo>
                <a:lnTo>
                  <a:pt x="964151" y="19082"/>
                </a:lnTo>
                <a:lnTo>
                  <a:pt x="1026750" y="14746"/>
                </a:lnTo>
                <a:lnTo>
                  <a:pt x="1081316" y="11030"/>
                </a:lnTo>
                <a:lnTo>
                  <a:pt x="1137154" y="13415"/>
                </a:lnTo>
                <a:lnTo>
                  <a:pt x="1198834" y="19216"/>
                </a:lnTo>
                <a:lnTo>
                  <a:pt x="1258937" y="20362"/>
                </a:lnTo>
                <a:lnTo>
                  <a:pt x="1315870" y="20588"/>
                </a:lnTo>
                <a:lnTo>
                  <a:pt x="1377765" y="20633"/>
                </a:lnTo>
                <a:lnTo>
                  <a:pt x="1430676" y="27877"/>
                </a:lnTo>
                <a:lnTo>
                  <a:pt x="1484974" y="30521"/>
                </a:lnTo>
                <a:lnTo>
                  <a:pt x="1537160" y="3117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4050888" y="3758147"/>
            <a:ext cx="236747" cy="523660"/>
          </a:xfrm>
          <a:custGeom>
            <a:avLst/>
            <a:gdLst/>
            <a:ahLst/>
            <a:cxnLst/>
            <a:rect l="0" t="0" r="0" b="0"/>
            <a:pathLst>
              <a:path w="236747" h="523660">
                <a:moveTo>
                  <a:pt x="208086" y="0"/>
                </a:moveTo>
                <a:lnTo>
                  <a:pt x="191319" y="5589"/>
                </a:lnTo>
                <a:lnTo>
                  <a:pt x="176848" y="17692"/>
                </a:lnTo>
                <a:lnTo>
                  <a:pt x="120362" y="79417"/>
                </a:lnTo>
                <a:lnTo>
                  <a:pt x="85256" y="136006"/>
                </a:lnTo>
                <a:lnTo>
                  <a:pt x="57178" y="187219"/>
                </a:lnTo>
                <a:lnTo>
                  <a:pt x="32222" y="239276"/>
                </a:lnTo>
                <a:lnTo>
                  <a:pt x="10091" y="289290"/>
                </a:lnTo>
                <a:lnTo>
                  <a:pt x="0" y="344229"/>
                </a:lnTo>
                <a:lnTo>
                  <a:pt x="1126" y="400142"/>
                </a:lnTo>
                <a:lnTo>
                  <a:pt x="12267" y="450657"/>
                </a:lnTo>
                <a:lnTo>
                  <a:pt x="27883" y="478109"/>
                </a:lnTo>
                <a:lnTo>
                  <a:pt x="47328" y="501060"/>
                </a:lnTo>
                <a:lnTo>
                  <a:pt x="73497" y="517090"/>
                </a:lnTo>
                <a:lnTo>
                  <a:pt x="109066" y="523659"/>
                </a:lnTo>
                <a:lnTo>
                  <a:pt x="149241" y="514427"/>
                </a:lnTo>
                <a:lnTo>
                  <a:pt x="185192" y="496873"/>
                </a:lnTo>
                <a:lnTo>
                  <a:pt x="212481" y="471265"/>
                </a:lnTo>
                <a:lnTo>
                  <a:pt x="229796" y="441451"/>
                </a:lnTo>
                <a:lnTo>
                  <a:pt x="236746" y="404801"/>
                </a:lnTo>
                <a:lnTo>
                  <a:pt x="233216" y="369895"/>
                </a:lnTo>
                <a:lnTo>
                  <a:pt x="224714" y="351181"/>
                </a:lnTo>
                <a:lnTo>
                  <a:pt x="219171" y="342915"/>
                </a:lnTo>
                <a:lnTo>
                  <a:pt x="203654" y="330611"/>
                </a:lnTo>
                <a:lnTo>
                  <a:pt x="194603" y="325692"/>
                </a:lnTo>
                <a:lnTo>
                  <a:pt x="172068" y="323347"/>
                </a:lnTo>
                <a:lnTo>
                  <a:pt x="125062" y="331373"/>
                </a:lnTo>
                <a:lnTo>
                  <a:pt x="98219" y="346449"/>
                </a:lnTo>
                <a:lnTo>
                  <a:pt x="69357" y="379740"/>
                </a:lnTo>
                <a:lnTo>
                  <a:pt x="50159" y="41061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4490601" y="3779204"/>
            <a:ext cx="276048" cy="482438"/>
          </a:xfrm>
          <a:custGeom>
            <a:avLst/>
            <a:gdLst/>
            <a:ahLst/>
            <a:cxnLst/>
            <a:rect l="0" t="0" r="0" b="0"/>
            <a:pathLst>
              <a:path w="276048" h="482438">
                <a:moveTo>
                  <a:pt x="84228" y="0"/>
                </a:moveTo>
                <a:lnTo>
                  <a:pt x="48311" y="59940"/>
                </a:lnTo>
                <a:lnTo>
                  <a:pt x="13930" y="100888"/>
                </a:lnTo>
                <a:lnTo>
                  <a:pt x="10457" y="102353"/>
                </a:lnTo>
                <a:lnTo>
                  <a:pt x="9311" y="99821"/>
                </a:lnTo>
                <a:lnTo>
                  <a:pt x="9717" y="94623"/>
                </a:lnTo>
                <a:lnTo>
                  <a:pt x="21466" y="70540"/>
                </a:lnTo>
                <a:lnTo>
                  <a:pt x="47568" y="39367"/>
                </a:lnTo>
                <a:lnTo>
                  <a:pt x="76485" y="18943"/>
                </a:lnTo>
                <a:lnTo>
                  <a:pt x="101064" y="9199"/>
                </a:lnTo>
                <a:lnTo>
                  <a:pt x="127586" y="10327"/>
                </a:lnTo>
                <a:lnTo>
                  <a:pt x="152631" y="19798"/>
                </a:lnTo>
                <a:lnTo>
                  <a:pt x="171562" y="35705"/>
                </a:lnTo>
                <a:lnTo>
                  <a:pt x="189783" y="64392"/>
                </a:lnTo>
                <a:lnTo>
                  <a:pt x="192363" y="87890"/>
                </a:lnTo>
                <a:lnTo>
                  <a:pt x="184487" y="135514"/>
                </a:lnTo>
                <a:lnTo>
                  <a:pt x="156804" y="189334"/>
                </a:lnTo>
                <a:lnTo>
                  <a:pt x="142220" y="208151"/>
                </a:lnTo>
                <a:lnTo>
                  <a:pt x="124040" y="220413"/>
                </a:lnTo>
                <a:lnTo>
                  <a:pt x="120128" y="221811"/>
                </a:lnTo>
                <a:lnTo>
                  <a:pt x="119860" y="220404"/>
                </a:lnTo>
                <a:lnTo>
                  <a:pt x="122021" y="217126"/>
                </a:lnTo>
                <a:lnTo>
                  <a:pt x="136900" y="213484"/>
                </a:lnTo>
                <a:lnTo>
                  <a:pt x="171584" y="214553"/>
                </a:lnTo>
                <a:lnTo>
                  <a:pt x="196752" y="220529"/>
                </a:lnTo>
                <a:lnTo>
                  <a:pt x="219637" y="230984"/>
                </a:lnTo>
                <a:lnTo>
                  <a:pt x="235267" y="246549"/>
                </a:lnTo>
                <a:lnTo>
                  <a:pt x="270941" y="305712"/>
                </a:lnTo>
                <a:lnTo>
                  <a:pt x="275384" y="316112"/>
                </a:lnTo>
                <a:lnTo>
                  <a:pt x="276047" y="358695"/>
                </a:lnTo>
                <a:lnTo>
                  <a:pt x="268836" y="402767"/>
                </a:lnTo>
                <a:lnTo>
                  <a:pt x="256353" y="425063"/>
                </a:lnTo>
                <a:lnTo>
                  <a:pt x="219744" y="458439"/>
                </a:lnTo>
                <a:lnTo>
                  <a:pt x="189112" y="474825"/>
                </a:lnTo>
                <a:lnTo>
                  <a:pt x="138914" y="482437"/>
                </a:lnTo>
                <a:lnTo>
                  <a:pt x="87059" y="480821"/>
                </a:lnTo>
                <a:lnTo>
                  <a:pt x="27062" y="467473"/>
                </a:lnTo>
                <a:lnTo>
                  <a:pt x="0" y="4632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4978967" y="3744577"/>
            <a:ext cx="178213" cy="468464"/>
          </a:xfrm>
          <a:custGeom>
            <a:avLst/>
            <a:gdLst/>
            <a:ahLst/>
            <a:cxnLst/>
            <a:rect l="0" t="0" r="0" b="0"/>
            <a:pathLst>
              <a:path w="178213" h="468464">
                <a:moveTo>
                  <a:pt x="164401" y="118855"/>
                </a:moveTo>
                <a:lnTo>
                  <a:pt x="111696" y="155941"/>
                </a:lnTo>
                <a:lnTo>
                  <a:pt x="66438" y="215264"/>
                </a:lnTo>
                <a:lnTo>
                  <a:pt x="38119" y="267273"/>
                </a:lnTo>
                <a:lnTo>
                  <a:pt x="15584" y="322607"/>
                </a:lnTo>
                <a:lnTo>
                  <a:pt x="2208" y="378598"/>
                </a:lnTo>
                <a:lnTo>
                  <a:pt x="3798" y="406651"/>
                </a:lnTo>
                <a:lnTo>
                  <a:pt x="16859" y="443164"/>
                </a:lnTo>
                <a:lnTo>
                  <a:pt x="35266" y="459134"/>
                </a:lnTo>
                <a:lnTo>
                  <a:pt x="46725" y="465031"/>
                </a:lnTo>
                <a:lnTo>
                  <a:pt x="68817" y="468463"/>
                </a:lnTo>
                <a:lnTo>
                  <a:pt x="90334" y="464919"/>
                </a:lnTo>
                <a:lnTo>
                  <a:pt x="111595" y="455545"/>
                </a:lnTo>
                <a:lnTo>
                  <a:pt x="137707" y="431525"/>
                </a:lnTo>
                <a:lnTo>
                  <a:pt x="171530" y="381648"/>
                </a:lnTo>
                <a:lnTo>
                  <a:pt x="176172" y="371259"/>
                </a:lnTo>
                <a:lnTo>
                  <a:pt x="178212" y="347238"/>
                </a:lnTo>
                <a:lnTo>
                  <a:pt x="166956" y="288270"/>
                </a:lnTo>
                <a:lnTo>
                  <a:pt x="154760" y="256009"/>
                </a:lnTo>
                <a:lnTo>
                  <a:pt x="116078" y="208709"/>
                </a:lnTo>
                <a:lnTo>
                  <a:pt x="58571" y="164664"/>
                </a:lnTo>
                <a:lnTo>
                  <a:pt x="17855" y="126288"/>
                </a:lnTo>
                <a:lnTo>
                  <a:pt x="10551" y="116791"/>
                </a:lnTo>
                <a:lnTo>
                  <a:pt x="2437" y="93761"/>
                </a:lnTo>
                <a:lnTo>
                  <a:pt x="0" y="69097"/>
                </a:lnTo>
                <a:lnTo>
                  <a:pt x="2816" y="46438"/>
                </a:lnTo>
                <a:lnTo>
                  <a:pt x="14207" y="27788"/>
                </a:lnTo>
                <a:lnTo>
                  <a:pt x="30968" y="12870"/>
                </a:lnTo>
                <a:lnTo>
                  <a:pt x="50115" y="2340"/>
                </a:lnTo>
                <a:lnTo>
                  <a:pt x="70324" y="0"/>
                </a:lnTo>
                <a:lnTo>
                  <a:pt x="117482" y="8030"/>
                </a:lnTo>
                <a:lnTo>
                  <a:pt x="146860" y="23107"/>
                </a:lnTo>
                <a:lnTo>
                  <a:pt x="159725" y="38865"/>
                </a:lnTo>
                <a:lnTo>
                  <a:pt x="168172" y="57568"/>
                </a:lnTo>
                <a:lnTo>
                  <a:pt x="174930" y="977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1009227" y="800165"/>
            <a:ext cx="3423272" cy="679283"/>
            <a:chOff x="1009227" y="800165"/>
            <a:chExt cx="3423272" cy="679283"/>
          </a:xfrm>
        </p:grpSpPr>
        <p:sp>
          <p:nvSpPr>
            <p:cNvPr id="56" name="Freeform 55"/>
            <p:cNvSpPr/>
            <p:nvPr/>
          </p:nvSpPr>
          <p:spPr>
            <a:xfrm>
              <a:off x="1009227" y="1013528"/>
              <a:ext cx="296307" cy="464231"/>
            </a:xfrm>
            <a:custGeom>
              <a:avLst/>
              <a:gdLst/>
              <a:ahLst/>
              <a:cxnLst/>
              <a:rect l="0" t="0" r="0" b="0"/>
              <a:pathLst>
                <a:path w="296307" h="464231">
                  <a:moveTo>
                    <a:pt x="212078" y="81435"/>
                  </a:moveTo>
                  <a:lnTo>
                    <a:pt x="196437" y="63455"/>
                  </a:lnTo>
                  <a:lnTo>
                    <a:pt x="171645" y="22872"/>
                  </a:lnTo>
                  <a:lnTo>
                    <a:pt x="146286" y="6631"/>
                  </a:lnTo>
                  <a:lnTo>
                    <a:pt x="110956" y="0"/>
                  </a:lnTo>
                  <a:lnTo>
                    <a:pt x="87586" y="4687"/>
                  </a:lnTo>
                  <a:lnTo>
                    <a:pt x="76441" y="9213"/>
                  </a:lnTo>
                  <a:lnTo>
                    <a:pt x="60938" y="23600"/>
                  </a:lnTo>
                  <a:lnTo>
                    <a:pt x="22237" y="85023"/>
                  </a:lnTo>
                  <a:lnTo>
                    <a:pt x="14" y="138296"/>
                  </a:lnTo>
                  <a:lnTo>
                    <a:pt x="0" y="195049"/>
                  </a:lnTo>
                  <a:lnTo>
                    <a:pt x="1210" y="258252"/>
                  </a:lnTo>
                  <a:lnTo>
                    <a:pt x="3716" y="288702"/>
                  </a:lnTo>
                  <a:lnTo>
                    <a:pt x="17110" y="337560"/>
                  </a:lnTo>
                  <a:lnTo>
                    <a:pt x="30178" y="379852"/>
                  </a:lnTo>
                  <a:lnTo>
                    <a:pt x="61710" y="429583"/>
                  </a:lnTo>
                  <a:lnTo>
                    <a:pt x="78567" y="444008"/>
                  </a:lnTo>
                  <a:lnTo>
                    <a:pt x="117985" y="462800"/>
                  </a:lnTo>
                  <a:lnTo>
                    <a:pt x="141793" y="464230"/>
                  </a:lnTo>
                  <a:lnTo>
                    <a:pt x="165633" y="459797"/>
                  </a:lnTo>
                  <a:lnTo>
                    <a:pt x="192207" y="444147"/>
                  </a:lnTo>
                  <a:lnTo>
                    <a:pt x="207536" y="431373"/>
                  </a:lnTo>
                  <a:lnTo>
                    <a:pt x="223731" y="405439"/>
                  </a:lnTo>
                  <a:lnTo>
                    <a:pt x="230349" y="369939"/>
                  </a:lnTo>
                  <a:lnTo>
                    <a:pt x="226720" y="329785"/>
                  </a:lnTo>
                  <a:lnTo>
                    <a:pt x="215076" y="308406"/>
                  </a:lnTo>
                  <a:lnTo>
                    <a:pt x="197033" y="292276"/>
                  </a:lnTo>
                  <a:lnTo>
                    <a:pt x="160567" y="277787"/>
                  </a:lnTo>
                  <a:lnTo>
                    <a:pt x="128315" y="274144"/>
                  </a:lnTo>
                  <a:lnTo>
                    <a:pt x="128160" y="275419"/>
                  </a:lnTo>
                  <a:lnTo>
                    <a:pt x="153128" y="285869"/>
                  </a:lnTo>
                  <a:lnTo>
                    <a:pt x="206326" y="289623"/>
                  </a:lnTo>
                  <a:lnTo>
                    <a:pt x="269552" y="282781"/>
                  </a:lnTo>
                  <a:lnTo>
                    <a:pt x="284416" y="278937"/>
                  </a:lnTo>
                  <a:lnTo>
                    <a:pt x="296306" y="270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350387" y="1252891"/>
              <a:ext cx="172183" cy="172150"/>
            </a:xfrm>
            <a:custGeom>
              <a:avLst/>
              <a:gdLst/>
              <a:ahLst/>
              <a:cxnLst/>
              <a:rect l="0" t="0" r="0" b="0"/>
              <a:pathLst>
                <a:path w="172183" h="172150">
                  <a:moveTo>
                    <a:pt x="92017" y="10528"/>
                  </a:moveTo>
                  <a:lnTo>
                    <a:pt x="69660" y="10528"/>
                  </a:lnTo>
                  <a:lnTo>
                    <a:pt x="52445" y="16767"/>
                  </a:lnTo>
                  <a:lnTo>
                    <a:pt x="22329" y="39837"/>
                  </a:lnTo>
                  <a:lnTo>
                    <a:pt x="6508" y="65616"/>
                  </a:lnTo>
                  <a:lnTo>
                    <a:pt x="0" y="101070"/>
                  </a:lnTo>
                  <a:lnTo>
                    <a:pt x="3661" y="135621"/>
                  </a:lnTo>
                  <a:lnTo>
                    <a:pt x="8547" y="144227"/>
                  </a:lnTo>
                  <a:lnTo>
                    <a:pt x="23333" y="156907"/>
                  </a:lnTo>
                  <a:lnTo>
                    <a:pt x="51389" y="170623"/>
                  </a:lnTo>
                  <a:lnTo>
                    <a:pt x="71620" y="172149"/>
                  </a:lnTo>
                  <a:lnTo>
                    <a:pt x="113204" y="163596"/>
                  </a:lnTo>
                  <a:lnTo>
                    <a:pt x="131069" y="151088"/>
                  </a:lnTo>
                  <a:lnTo>
                    <a:pt x="161602" y="120051"/>
                  </a:lnTo>
                  <a:lnTo>
                    <a:pt x="169737" y="99369"/>
                  </a:lnTo>
                  <a:lnTo>
                    <a:pt x="172182" y="75750"/>
                  </a:lnTo>
                  <a:lnTo>
                    <a:pt x="169370" y="53553"/>
                  </a:lnTo>
                  <a:lnTo>
                    <a:pt x="161101" y="35110"/>
                  </a:lnTo>
                  <a:lnTo>
                    <a:pt x="155620" y="26916"/>
                  </a:lnTo>
                  <a:lnTo>
                    <a:pt x="140172" y="14692"/>
                  </a:lnTo>
                  <a:lnTo>
                    <a:pt x="121608" y="6530"/>
                  </a:lnTo>
                  <a:lnTo>
                    <a:pt x="814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96593" y="958093"/>
              <a:ext cx="19386" cy="410612"/>
            </a:xfrm>
            <a:custGeom>
              <a:avLst/>
              <a:gdLst/>
              <a:ahLst/>
              <a:cxnLst/>
              <a:rect l="0" t="0" r="0" b="0"/>
              <a:pathLst>
                <a:path w="19386" h="410612">
                  <a:moveTo>
                    <a:pt x="9065" y="0"/>
                  </a:moveTo>
                  <a:lnTo>
                    <a:pt x="0" y="58617"/>
                  </a:lnTo>
                  <a:lnTo>
                    <a:pt x="6061" y="113960"/>
                  </a:lnTo>
                  <a:lnTo>
                    <a:pt x="9344" y="162968"/>
                  </a:lnTo>
                  <a:lnTo>
                    <a:pt x="16036" y="214533"/>
                  </a:lnTo>
                  <a:lnTo>
                    <a:pt x="18539" y="265686"/>
                  </a:lnTo>
                  <a:lnTo>
                    <a:pt x="19385" y="325485"/>
                  </a:lnTo>
                  <a:lnTo>
                    <a:pt x="13963" y="382358"/>
                  </a:lnTo>
                  <a:lnTo>
                    <a:pt x="9065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58300" y="1167355"/>
              <a:ext cx="154581" cy="183331"/>
            </a:xfrm>
            <a:custGeom>
              <a:avLst/>
              <a:gdLst/>
              <a:ahLst/>
              <a:cxnLst/>
              <a:rect l="0" t="0" r="0" b="0"/>
              <a:pathLst>
                <a:path w="154581" h="183331">
                  <a:moveTo>
                    <a:pt x="0" y="85536"/>
                  </a:moveTo>
                  <a:lnTo>
                    <a:pt x="58617" y="94601"/>
                  </a:lnTo>
                  <a:lnTo>
                    <a:pt x="115214" y="84419"/>
                  </a:lnTo>
                  <a:lnTo>
                    <a:pt x="125942" y="81282"/>
                  </a:lnTo>
                  <a:lnTo>
                    <a:pt x="134264" y="75681"/>
                  </a:lnTo>
                  <a:lnTo>
                    <a:pt x="146631" y="60099"/>
                  </a:lnTo>
                  <a:lnTo>
                    <a:pt x="154580" y="26006"/>
                  </a:lnTo>
                  <a:lnTo>
                    <a:pt x="152186" y="16604"/>
                  </a:lnTo>
                  <a:lnTo>
                    <a:pt x="147081" y="9165"/>
                  </a:lnTo>
                  <a:lnTo>
                    <a:pt x="140168" y="3037"/>
                  </a:lnTo>
                  <a:lnTo>
                    <a:pt x="130880" y="121"/>
                  </a:lnTo>
                  <a:lnTo>
                    <a:pt x="108082" y="0"/>
                  </a:lnTo>
                  <a:lnTo>
                    <a:pt x="74528" y="12099"/>
                  </a:lnTo>
                  <a:lnTo>
                    <a:pt x="47949" y="36091"/>
                  </a:lnTo>
                  <a:lnTo>
                    <a:pt x="30845" y="65426"/>
                  </a:lnTo>
                  <a:lnTo>
                    <a:pt x="23957" y="101934"/>
                  </a:lnTo>
                  <a:lnTo>
                    <a:pt x="28585" y="125579"/>
                  </a:lnTo>
                  <a:lnTo>
                    <a:pt x="44345" y="155502"/>
                  </a:lnTo>
                  <a:lnTo>
                    <a:pt x="58313" y="170444"/>
                  </a:lnTo>
                  <a:lnTo>
                    <a:pt x="76220" y="180985"/>
                  </a:lnTo>
                  <a:lnTo>
                    <a:pt x="95877" y="183330"/>
                  </a:lnTo>
                  <a:lnTo>
                    <a:pt x="123554" y="178073"/>
                  </a:lnTo>
                  <a:lnTo>
                    <a:pt x="147399" y="169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85247" y="979131"/>
              <a:ext cx="141552" cy="368517"/>
            </a:xfrm>
            <a:custGeom>
              <a:avLst/>
              <a:gdLst/>
              <a:ahLst/>
              <a:cxnLst/>
              <a:rect l="0" t="0" r="0" b="0"/>
              <a:pathLst>
                <a:path w="141552" h="368517">
                  <a:moveTo>
                    <a:pt x="67851" y="368516"/>
                  </a:moveTo>
                  <a:lnTo>
                    <a:pt x="53197" y="313375"/>
                  </a:lnTo>
                  <a:lnTo>
                    <a:pt x="39653" y="256412"/>
                  </a:lnTo>
                  <a:lnTo>
                    <a:pt x="25713" y="200100"/>
                  </a:lnTo>
                  <a:lnTo>
                    <a:pt x="11694" y="143916"/>
                  </a:lnTo>
                  <a:lnTo>
                    <a:pt x="0" y="94993"/>
                  </a:lnTo>
                  <a:lnTo>
                    <a:pt x="1820" y="68746"/>
                  </a:lnTo>
                  <a:lnTo>
                    <a:pt x="15011" y="33251"/>
                  </a:lnTo>
                  <a:lnTo>
                    <a:pt x="39327" y="6096"/>
                  </a:lnTo>
                  <a:lnTo>
                    <a:pt x="48835" y="1730"/>
                  </a:lnTo>
                  <a:lnTo>
                    <a:pt x="68758" y="0"/>
                  </a:lnTo>
                  <a:lnTo>
                    <a:pt x="99705" y="5602"/>
                  </a:lnTo>
                  <a:lnTo>
                    <a:pt x="125512" y="20261"/>
                  </a:lnTo>
                  <a:lnTo>
                    <a:pt x="134423" y="29682"/>
                  </a:lnTo>
                  <a:lnTo>
                    <a:pt x="141551" y="42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158342" y="1200248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5692" y="11179"/>
                  </a:lnTo>
                  <a:lnTo>
                    <a:pt x="107725" y="16667"/>
                  </a:lnTo>
                  <a:lnTo>
                    <a:pt x="45728" y="204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78659" y="1000207"/>
              <a:ext cx="27124" cy="347441"/>
            </a:xfrm>
            <a:custGeom>
              <a:avLst/>
              <a:gdLst/>
              <a:ahLst/>
              <a:cxnLst/>
              <a:rect l="0" t="0" r="0" b="0"/>
              <a:pathLst>
                <a:path w="27124" h="347441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8" y="141239"/>
                  </a:lnTo>
                  <a:lnTo>
                    <a:pt x="14264" y="198216"/>
                  </a:lnTo>
                  <a:lnTo>
                    <a:pt x="19023" y="249023"/>
                  </a:lnTo>
                  <a:lnTo>
                    <a:pt x="25523" y="308113"/>
                  </a:lnTo>
                  <a:lnTo>
                    <a:pt x="2712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89969" y="1158134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41424" y="0"/>
                  </a:lnTo>
                  <a:lnTo>
                    <a:pt x="80014" y="0"/>
                  </a:lnTo>
                  <a:lnTo>
                    <a:pt x="2785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969036" y="894922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4939" y="16767"/>
                  </a:lnTo>
                  <a:lnTo>
                    <a:pt x="8984" y="75445"/>
                  </a:lnTo>
                  <a:lnTo>
                    <a:pt x="10223" y="135785"/>
                  </a:lnTo>
                  <a:lnTo>
                    <a:pt x="3233" y="189558"/>
                  </a:lnTo>
                  <a:lnTo>
                    <a:pt x="958" y="237230"/>
                  </a:lnTo>
                  <a:lnTo>
                    <a:pt x="1454" y="287229"/>
                  </a:lnTo>
                  <a:lnTo>
                    <a:pt x="5270" y="34351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16394" y="1031792"/>
              <a:ext cx="136871" cy="63172"/>
            </a:xfrm>
            <a:custGeom>
              <a:avLst/>
              <a:gdLst/>
              <a:ahLst/>
              <a:cxnLst/>
              <a:rect l="0" t="0" r="0" b="0"/>
              <a:pathLst>
                <a:path w="136871" h="63172">
                  <a:moveTo>
                    <a:pt x="136870" y="0"/>
                  </a:moveTo>
                  <a:lnTo>
                    <a:pt x="118889" y="15641"/>
                  </a:lnTo>
                  <a:lnTo>
                    <a:pt x="62516" y="3843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63181" y="1158134"/>
              <a:ext cx="164984" cy="168631"/>
            </a:xfrm>
            <a:custGeom>
              <a:avLst/>
              <a:gdLst/>
              <a:ahLst/>
              <a:cxnLst/>
              <a:rect l="0" t="0" r="0" b="0"/>
              <a:pathLst>
                <a:path w="164984" h="168631">
                  <a:moveTo>
                    <a:pt x="126954" y="21057"/>
                  </a:moveTo>
                  <a:lnTo>
                    <a:pt x="110186" y="15468"/>
                  </a:lnTo>
                  <a:lnTo>
                    <a:pt x="92595" y="15844"/>
                  </a:lnTo>
                  <a:lnTo>
                    <a:pt x="52706" y="25617"/>
                  </a:lnTo>
                  <a:lnTo>
                    <a:pt x="35073" y="38291"/>
                  </a:lnTo>
                  <a:lnTo>
                    <a:pt x="4689" y="75024"/>
                  </a:lnTo>
                  <a:lnTo>
                    <a:pt x="990" y="85111"/>
                  </a:lnTo>
                  <a:lnTo>
                    <a:pt x="0" y="105678"/>
                  </a:lnTo>
                  <a:lnTo>
                    <a:pt x="11609" y="136987"/>
                  </a:lnTo>
                  <a:lnTo>
                    <a:pt x="35456" y="162902"/>
                  </a:lnTo>
                  <a:lnTo>
                    <a:pt x="46068" y="167093"/>
                  </a:lnTo>
                  <a:lnTo>
                    <a:pt x="70337" y="168630"/>
                  </a:lnTo>
                  <a:lnTo>
                    <a:pt x="104719" y="162918"/>
                  </a:lnTo>
                  <a:lnTo>
                    <a:pt x="131544" y="148228"/>
                  </a:lnTo>
                  <a:lnTo>
                    <a:pt x="154310" y="129057"/>
                  </a:lnTo>
                  <a:lnTo>
                    <a:pt x="162508" y="109222"/>
                  </a:lnTo>
                  <a:lnTo>
                    <a:pt x="164983" y="85978"/>
                  </a:lnTo>
                  <a:lnTo>
                    <a:pt x="162183" y="63949"/>
                  </a:lnTo>
                  <a:lnTo>
                    <a:pt x="148440" y="31816"/>
                  </a:lnTo>
                  <a:lnTo>
                    <a:pt x="132994" y="16870"/>
                  </a:lnTo>
                  <a:lnTo>
                    <a:pt x="1058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87110" y="1105492"/>
              <a:ext cx="113637" cy="200453"/>
            </a:xfrm>
            <a:custGeom>
              <a:avLst/>
              <a:gdLst/>
              <a:ahLst/>
              <a:cxnLst/>
              <a:rect l="0" t="0" r="0" b="0"/>
              <a:pathLst>
                <a:path w="113637" h="200453">
                  <a:moveTo>
                    <a:pt x="29408" y="63171"/>
                  </a:moveTo>
                  <a:lnTo>
                    <a:pt x="32527" y="105863"/>
                  </a:lnTo>
                  <a:lnTo>
                    <a:pt x="44062" y="158691"/>
                  </a:lnTo>
                  <a:lnTo>
                    <a:pt x="42978" y="197148"/>
                  </a:lnTo>
                  <a:lnTo>
                    <a:pt x="39625" y="200452"/>
                  </a:lnTo>
                  <a:lnTo>
                    <a:pt x="35049" y="197976"/>
                  </a:lnTo>
                  <a:lnTo>
                    <a:pt x="24896" y="183915"/>
                  </a:lnTo>
                  <a:lnTo>
                    <a:pt x="5171" y="136133"/>
                  </a:lnTo>
                  <a:lnTo>
                    <a:pt x="0" y="99477"/>
                  </a:lnTo>
                  <a:lnTo>
                    <a:pt x="4057" y="64570"/>
                  </a:lnTo>
                  <a:lnTo>
                    <a:pt x="12681" y="45855"/>
                  </a:lnTo>
                  <a:lnTo>
                    <a:pt x="18257" y="37589"/>
                  </a:lnTo>
                  <a:lnTo>
                    <a:pt x="33811" y="25285"/>
                  </a:lnTo>
                  <a:lnTo>
                    <a:pt x="81460" y="5236"/>
                  </a:lnTo>
                  <a:lnTo>
                    <a:pt x="1136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06031" y="1137077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3119" y="54145"/>
                  </a:lnTo>
                  <a:lnTo>
                    <a:pt x="9065" y="109091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84974" y="101073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79730" y="1099333"/>
              <a:ext cx="182474" cy="380115"/>
            </a:xfrm>
            <a:custGeom>
              <a:avLst/>
              <a:gdLst/>
              <a:ahLst/>
              <a:cxnLst/>
              <a:rect l="0" t="0" r="0" b="0"/>
              <a:pathLst>
                <a:path w="182474" h="380115">
                  <a:moveTo>
                    <a:pt x="157928" y="121972"/>
                  </a:moveTo>
                  <a:lnTo>
                    <a:pt x="152338" y="59880"/>
                  </a:lnTo>
                  <a:lnTo>
                    <a:pt x="137684" y="33125"/>
                  </a:lnTo>
                  <a:lnTo>
                    <a:pt x="118524" y="10379"/>
                  </a:lnTo>
                  <a:lnTo>
                    <a:pt x="98691" y="2185"/>
                  </a:lnTo>
                  <a:lnTo>
                    <a:pt x="86851" y="0"/>
                  </a:lnTo>
                  <a:lnTo>
                    <a:pt x="67456" y="3812"/>
                  </a:lnTo>
                  <a:lnTo>
                    <a:pt x="43384" y="19111"/>
                  </a:lnTo>
                  <a:lnTo>
                    <a:pt x="35942" y="25322"/>
                  </a:lnTo>
                  <a:lnTo>
                    <a:pt x="24553" y="44702"/>
                  </a:lnTo>
                  <a:lnTo>
                    <a:pt x="17931" y="67743"/>
                  </a:lnTo>
                  <a:lnTo>
                    <a:pt x="18888" y="89681"/>
                  </a:lnTo>
                  <a:lnTo>
                    <a:pt x="26333" y="108011"/>
                  </a:lnTo>
                  <a:lnTo>
                    <a:pt x="31593" y="116174"/>
                  </a:lnTo>
                  <a:lnTo>
                    <a:pt x="39779" y="121616"/>
                  </a:lnTo>
                  <a:lnTo>
                    <a:pt x="61354" y="127663"/>
                  </a:lnTo>
                  <a:lnTo>
                    <a:pt x="83421" y="124112"/>
                  </a:lnTo>
                  <a:lnTo>
                    <a:pt x="112455" y="108958"/>
                  </a:lnTo>
                  <a:lnTo>
                    <a:pt x="120593" y="102768"/>
                  </a:lnTo>
                  <a:lnTo>
                    <a:pt x="127189" y="104490"/>
                  </a:lnTo>
                  <a:lnTo>
                    <a:pt x="132756" y="111487"/>
                  </a:lnTo>
                  <a:lnTo>
                    <a:pt x="153876" y="171328"/>
                  </a:lnTo>
                  <a:lnTo>
                    <a:pt x="168349" y="222319"/>
                  </a:lnTo>
                  <a:lnTo>
                    <a:pt x="182473" y="282434"/>
                  </a:lnTo>
                  <a:lnTo>
                    <a:pt x="181838" y="330823"/>
                  </a:lnTo>
                  <a:lnTo>
                    <a:pt x="176208" y="344264"/>
                  </a:lnTo>
                  <a:lnTo>
                    <a:pt x="157473" y="365438"/>
                  </a:lnTo>
                  <a:lnTo>
                    <a:pt x="130430" y="376408"/>
                  </a:lnTo>
                  <a:lnTo>
                    <a:pt x="100083" y="380114"/>
                  </a:lnTo>
                  <a:lnTo>
                    <a:pt x="42473" y="372961"/>
                  </a:lnTo>
                  <a:lnTo>
                    <a:pt x="0" y="3641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79772" y="800165"/>
              <a:ext cx="210571" cy="410613"/>
            </a:xfrm>
            <a:custGeom>
              <a:avLst/>
              <a:gdLst/>
              <a:ahLst/>
              <a:cxnLst/>
              <a:rect l="0" t="0" r="0" b="0"/>
              <a:pathLst>
                <a:path w="210571" h="410613">
                  <a:moveTo>
                    <a:pt x="0" y="0"/>
                  </a:moveTo>
                  <a:lnTo>
                    <a:pt x="3119" y="60384"/>
                  </a:lnTo>
                  <a:lnTo>
                    <a:pt x="14654" y="121632"/>
                  </a:lnTo>
                  <a:lnTo>
                    <a:pt x="28198" y="179441"/>
                  </a:lnTo>
                  <a:lnTo>
                    <a:pt x="38640" y="238262"/>
                  </a:lnTo>
                  <a:lnTo>
                    <a:pt x="52650" y="298188"/>
                  </a:lnTo>
                  <a:lnTo>
                    <a:pt x="60053" y="348445"/>
                  </a:lnTo>
                  <a:lnTo>
                    <a:pt x="60615" y="372454"/>
                  </a:lnTo>
                  <a:lnTo>
                    <a:pt x="59127" y="372305"/>
                  </a:lnTo>
                  <a:lnTo>
                    <a:pt x="56966" y="367526"/>
                  </a:lnTo>
                  <a:lnTo>
                    <a:pt x="53923" y="338444"/>
                  </a:lnTo>
                  <a:lnTo>
                    <a:pt x="64264" y="284471"/>
                  </a:lnTo>
                  <a:lnTo>
                    <a:pt x="67409" y="273876"/>
                  </a:lnTo>
                  <a:lnTo>
                    <a:pt x="73015" y="265642"/>
                  </a:lnTo>
                  <a:lnTo>
                    <a:pt x="88603" y="253374"/>
                  </a:lnTo>
                  <a:lnTo>
                    <a:pt x="96503" y="251974"/>
                  </a:lnTo>
                  <a:lnTo>
                    <a:pt x="104110" y="253381"/>
                  </a:lnTo>
                  <a:lnTo>
                    <a:pt x="138718" y="272449"/>
                  </a:lnTo>
                  <a:lnTo>
                    <a:pt x="163414" y="303124"/>
                  </a:lnTo>
                  <a:lnTo>
                    <a:pt x="188387" y="357679"/>
                  </a:lnTo>
                  <a:lnTo>
                    <a:pt x="21057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42985" y="842279"/>
              <a:ext cx="42114" cy="357970"/>
            </a:xfrm>
            <a:custGeom>
              <a:avLst/>
              <a:gdLst/>
              <a:ahLst/>
              <a:cxnLst/>
              <a:rect l="0" t="0" r="0" b="0"/>
              <a:pathLst>
                <a:path w="42114" h="357970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3211"/>
                  </a:lnTo>
                  <a:lnTo>
                    <a:pt x="12997" y="201764"/>
                  </a:lnTo>
                  <a:lnTo>
                    <a:pt x="18669" y="253195"/>
                  </a:lnTo>
                  <a:lnTo>
                    <a:pt x="23468" y="302358"/>
                  </a:lnTo>
                  <a:lnTo>
                    <a:pt x="32300" y="337202"/>
                  </a:lnTo>
                  <a:lnTo>
                    <a:pt x="4211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00870" y="952504"/>
              <a:ext cx="147400" cy="26647"/>
            </a:xfrm>
            <a:custGeom>
              <a:avLst/>
              <a:gdLst/>
              <a:ahLst/>
              <a:cxnLst/>
              <a:rect l="0" t="0" r="0" b="0"/>
              <a:pathLst>
                <a:path w="147400" h="26647">
                  <a:moveTo>
                    <a:pt x="147399" y="5589"/>
                  </a:moveTo>
                  <a:lnTo>
                    <a:pt x="130631" y="0"/>
                  </a:lnTo>
                  <a:lnTo>
                    <a:pt x="113041" y="375"/>
                  </a:lnTo>
                  <a:lnTo>
                    <a:pt x="61636" y="1330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21969" y="118972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127171" y="3272125"/>
            <a:ext cx="252685" cy="221099"/>
            <a:chOff x="4127171" y="3272125"/>
            <a:chExt cx="252685" cy="221099"/>
          </a:xfrm>
        </p:grpSpPr>
        <p:sp>
          <p:nvSpPr>
            <p:cNvPr id="76" name="Freeform 75"/>
            <p:cNvSpPr/>
            <p:nvPr/>
          </p:nvSpPr>
          <p:spPr>
            <a:xfrm>
              <a:off x="4169285" y="3272125"/>
              <a:ext cx="210571" cy="210571"/>
            </a:xfrm>
            <a:custGeom>
              <a:avLst/>
              <a:gdLst/>
              <a:ahLst/>
              <a:cxnLst/>
              <a:rect l="0" t="0" r="0" b="0"/>
              <a:pathLst>
                <a:path w="210571" h="210571">
                  <a:moveTo>
                    <a:pt x="210570" y="0"/>
                  </a:moveTo>
                  <a:lnTo>
                    <a:pt x="193802" y="5589"/>
                  </a:lnTo>
                  <a:lnTo>
                    <a:pt x="182450" y="17692"/>
                  </a:lnTo>
                  <a:lnTo>
                    <a:pt x="139966" y="79058"/>
                  </a:lnTo>
                  <a:lnTo>
                    <a:pt x="83575" y="128276"/>
                  </a:lnTo>
                  <a:lnTo>
                    <a:pt x="26589" y="18409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127171" y="3324767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0" y="0"/>
                  </a:moveTo>
                  <a:lnTo>
                    <a:pt x="54114" y="57235"/>
                  </a:lnTo>
                  <a:lnTo>
                    <a:pt x="104490" y="114368"/>
                  </a:lnTo>
                  <a:lnTo>
                    <a:pt x="14739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600953" y="2514073"/>
            <a:ext cx="305327" cy="598827"/>
            <a:chOff x="4600953" y="2514073"/>
            <a:chExt cx="305327" cy="598827"/>
          </a:xfrm>
        </p:grpSpPr>
        <p:sp>
          <p:nvSpPr>
            <p:cNvPr id="79" name="Freeform 78"/>
            <p:cNvSpPr/>
            <p:nvPr/>
          </p:nvSpPr>
          <p:spPr>
            <a:xfrm>
              <a:off x="4600953" y="2893099"/>
              <a:ext cx="305327" cy="219801"/>
            </a:xfrm>
            <a:custGeom>
              <a:avLst/>
              <a:gdLst/>
              <a:ahLst/>
              <a:cxnLst/>
              <a:rect l="0" t="0" r="0" b="0"/>
              <a:pathLst>
                <a:path w="305327" h="219801">
                  <a:moveTo>
                    <a:pt x="0" y="10528"/>
                  </a:moveTo>
                  <a:lnTo>
                    <a:pt x="34747" y="64404"/>
                  </a:lnTo>
                  <a:lnTo>
                    <a:pt x="66558" y="126450"/>
                  </a:lnTo>
                  <a:lnTo>
                    <a:pt x="90928" y="189523"/>
                  </a:lnTo>
                  <a:lnTo>
                    <a:pt x="98124" y="210574"/>
                  </a:lnTo>
                  <a:lnTo>
                    <a:pt x="104021" y="216422"/>
                  </a:lnTo>
                  <a:lnTo>
                    <a:pt x="111461" y="219151"/>
                  </a:lnTo>
                  <a:lnTo>
                    <a:pt x="119931" y="219800"/>
                  </a:lnTo>
                  <a:lnTo>
                    <a:pt x="126747" y="216723"/>
                  </a:lnTo>
                  <a:lnTo>
                    <a:pt x="155627" y="177022"/>
                  </a:lnTo>
                  <a:lnTo>
                    <a:pt x="189672" y="117750"/>
                  </a:lnTo>
                  <a:lnTo>
                    <a:pt x="204792" y="96787"/>
                  </a:lnTo>
                  <a:lnTo>
                    <a:pt x="262566" y="34105"/>
                  </a:lnTo>
                  <a:lnTo>
                    <a:pt x="284078" y="14395"/>
                  </a:lnTo>
                  <a:lnTo>
                    <a:pt x="3053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27295" y="2514073"/>
              <a:ext cx="31586" cy="558011"/>
            </a:xfrm>
            <a:custGeom>
              <a:avLst/>
              <a:gdLst/>
              <a:ahLst/>
              <a:cxnLst/>
              <a:rect l="0" t="0" r="0" b="0"/>
              <a:pathLst>
                <a:path w="31586" h="558011">
                  <a:moveTo>
                    <a:pt x="0" y="558010"/>
                  </a:moveTo>
                  <a:lnTo>
                    <a:pt x="0" y="509080"/>
                  </a:lnTo>
                  <a:lnTo>
                    <a:pt x="0" y="458115"/>
                  </a:lnTo>
                  <a:lnTo>
                    <a:pt x="0" y="404799"/>
                  </a:lnTo>
                  <a:lnTo>
                    <a:pt x="0" y="353127"/>
                  </a:lnTo>
                  <a:lnTo>
                    <a:pt x="3120" y="296483"/>
                  </a:lnTo>
                  <a:lnTo>
                    <a:pt x="8333" y="239535"/>
                  </a:lnTo>
                  <a:lnTo>
                    <a:pt x="12998" y="187567"/>
                  </a:lnTo>
                  <a:lnTo>
                    <a:pt x="18669" y="137464"/>
                  </a:lnTo>
                  <a:lnTo>
                    <a:pt x="23469" y="83234"/>
                  </a:lnTo>
                  <a:lnTo>
                    <a:pt x="29982" y="27880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169617" y="2839601"/>
            <a:ext cx="2063586" cy="1759971"/>
            <a:chOff x="1169617" y="2839601"/>
            <a:chExt cx="2063586" cy="1759971"/>
          </a:xfrm>
        </p:grpSpPr>
        <p:sp>
          <p:nvSpPr>
            <p:cNvPr id="2" name="Freeform 1"/>
            <p:cNvSpPr/>
            <p:nvPr/>
          </p:nvSpPr>
          <p:spPr>
            <a:xfrm>
              <a:off x="1169617" y="4083675"/>
              <a:ext cx="20922" cy="473784"/>
            </a:xfrm>
            <a:custGeom>
              <a:avLst/>
              <a:gdLst/>
              <a:ahLst/>
              <a:cxnLst/>
              <a:rect l="0" t="0" r="0" b="0"/>
              <a:pathLst>
                <a:path w="20922" h="473784">
                  <a:moveTo>
                    <a:pt x="10528" y="0"/>
                  </a:moveTo>
                  <a:lnTo>
                    <a:pt x="4939" y="16768"/>
                  </a:lnTo>
                  <a:lnTo>
                    <a:pt x="8211" y="64620"/>
                  </a:lnTo>
                  <a:lnTo>
                    <a:pt x="11012" y="118193"/>
                  </a:lnTo>
                  <a:lnTo>
                    <a:pt x="17560" y="172801"/>
                  </a:lnTo>
                  <a:lnTo>
                    <a:pt x="20021" y="234084"/>
                  </a:lnTo>
                  <a:lnTo>
                    <a:pt x="20597" y="279902"/>
                  </a:lnTo>
                  <a:lnTo>
                    <a:pt x="20921" y="340558"/>
                  </a:lnTo>
                  <a:lnTo>
                    <a:pt x="15427" y="395574"/>
                  </a:lnTo>
                  <a:lnTo>
                    <a:pt x="4260" y="453482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05589" y="3960733"/>
              <a:ext cx="203564" cy="565121"/>
            </a:xfrm>
            <a:custGeom>
              <a:avLst/>
              <a:gdLst/>
              <a:ahLst/>
              <a:cxnLst/>
              <a:rect l="0" t="0" r="0" b="0"/>
              <a:pathLst>
                <a:path w="203564" h="565121">
                  <a:moveTo>
                    <a:pt x="195696" y="143999"/>
                  </a:moveTo>
                  <a:lnTo>
                    <a:pt x="137133" y="199086"/>
                  </a:lnTo>
                  <a:lnTo>
                    <a:pt x="94017" y="254438"/>
                  </a:lnTo>
                  <a:lnTo>
                    <a:pt x="58839" y="314058"/>
                  </a:lnTo>
                  <a:lnTo>
                    <a:pt x="30753" y="368923"/>
                  </a:lnTo>
                  <a:lnTo>
                    <a:pt x="12250" y="424821"/>
                  </a:lnTo>
                  <a:lnTo>
                    <a:pt x="9151" y="466891"/>
                  </a:lnTo>
                  <a:lnTo>
                    <a:pt x="17991" y="519909"/>
                  </a:lnTo>
                  <a:lnTo>
                    <a:pt x="21075" y="531476"/>
                  </a:lnTo>
                  <a:lnTo>
                    <a:pt x="33859" y="550567"/>
                  </a:lnTo>
                  <a:lnTo>
                    <a:pt x="42181" y="558934"/>
                  </a:lnTo>
                  <a:lnTo>
                    <a:pt x="52409" y="563342"/>
                  </a:lnTo>
                  <a:lnTo>
                    <a:pt x="76251" y="565120"/>
                  </a:lnTo>
                  <a:lnTo>
                    <a:pt x="96206" y="558891"/>
                  </a:lnTo>
                  <a:lnTo>
                    <a:pt x="133670" y="535828"/>
                  </a:lnTo>
                  <a:lnTo>
                    <a:pt x="147852" y="519357"/>
                  </a:lnTo>
                  <a:lnTo>
                    <a:pt x="186879" y="458175"/>
                  </a:lnTo>
                  <a:lnTo>
                    <a:pt x="201190" y="415068"/>
                  </a:lnTo>
                  <a:lnTo>
                    <a:pt x="203563" y="371585"/>
                  </a:lnTo>
                  <a:lnTo>
                    <a:pt x="191374" y="313309"/>
                  </a:lnTo>
                  <a:lnTo>
                    <a:pt x="175829" y="281122"/>
                  </a:lnTo>
                  <a:lnTo>
                    <a:pt x="118158" y="217907"/>
                  </a:lnTo>
                  <a:lnTo>
                    <a:pt x="58489" y="172401"/>
                  </a:lnTo>
                  <a:lnTo>
                    <a:pt x="19765" y="140944"/>
                  </a:lnTo>
                  <a:lnTo>
                    <a:pt x="11729" y="131433"/>
                  </a:lnTo>
                  <a:lnTo>
                    <a:pt x="2799" y="108389"/>
                  </a:lnTo>
                  <a:lnTo>
                    <a:pt x="0" y="83718"/>
                  </a:lnTo>
                  <a:lnTo>
                    <a:pt x="2656" y="61056"/>
                  </a:lnTo>
                  <a:lnTo>
                    <a:pt x="16317" y="28566"/>
                  </a:lnTo>
                  <a:lnTo>
                    <a:pt x="31744" y="13537"/>
                  </a:lnTo>
                  <a:lnTo>
                    <a:pt x="51469" y="4127"/>
                  </a:lnTo>
                  <a:lnTo>
                    <a:pt x="88881" y="0"/>
                  </a:lnTo>
                  <a:lnTo>
                    <a:pt x="128433" y="6836"/>
                  </a:lnTo>
                  <a:lnTo>
                    <a:pt x="151764" y="17137"/>
                  </a:lnTo>
                  <a:lnTo>
                    <a:pt x="179040" y="41679"/>
                  </a:lnTo>
                  <a:lnTo>
                    <a:pt x="196351" y="71178"/>
                  </a:lnTo>
                  <a:lnTo>
                    <a:pt x="203299" y="107734"/>
                  </a:lnTo>
                  <a:lnTo>
                    <a:pt x="197506" y="166534"/>
                  </a:lnTo>
                  <a:lnTo>
                    <a:pt x="195696" y="186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96042" y="3894575"/>
              <a:ext cx="1537161" cy="704997"/>
            </a:xfrm>
            <a:custGeom>
              <a:avLst/>
              <a:gdLst/>
              <a:ahLst/>
              <a:cxnLst/>
              <a:rect l="0" t="0" r="0" b="0"/>
              <a:pathLst>
                <a:path w="1537161" h="704997">
                  <a:moveTo>
                    <a:pt x="0" y="704996"/>
                  </a:moveTo>
                  <a:lnTo>
                    <a:pt x="9575" y="680950"/>
                  </a:lnTo>
                  <a:lnTo>
                    <a:pt x="46156" y="628786"/>
                  </a:lnTo>
                  <a:lnTo>
                    <a:pt x="75199" y="569413"/>
                  </a:lnTo>
                  <a:lnTo>
                    <a:pt x="94492" y="515653"/>
                  </a:lnTo>
                  <a:lnTo>
                    <a:pt x="115790" y="452327"/>
                  </a:lnTo>
                  <a:lnTo>
                    <a:pt x="123215" y="414492"/>
                  </a:lnTo>
                  <a:lnTo>
                    <a:pt x="131313" y="360484"/>
                  </a:lnTo>
                  <a:lnTo>
                    <a:pt x="135772" y="307615"/>
                  </a:lnTo>
                  <a:lnTo>
                    <a:pt x="133534" y="248992"/>
                  </a:lnTo>
                  <a:lnTo>
                    <a:pt x="122173" y="187023"/>
                  </a:lnTo>
                  <a:lnTo>
                    <a:pt x="107494" y="129721"/>
                  </a:lnTo>
                  <a:lnTo>
                    <a:pt x="83278" y="79582"/>
                  </a:lnTo>
                  <a:lnTo>
                    <a:pt x="38911" y="23392"/>
                  </a:lnTo>
                  <a:lnTo>
                    <a:pt x="29450" y="15457"/>
                  </a:lnTo>
                  <a:lnTo>
                    <a:pt x="27822" y="10167"/>
                  </a:lnTo>
                  <a:lnTo>
                    <a:pt x="31416" y="6641"/>
                  </a:lnTo>
                  <a:lnTo>
                    <a:pt x="47887" y="2722"/>
                  </a:lnTo>
                  <a:lnTo>
                    <a:pt x="110017" y="0"/>
                  </a:lnTo>
                  <a:lnTo>
                    <a:pt x="164018" y="839"/>
                  </a:lnTo>
                  <a:lnTo>
                    <a:pt x="226103" y="8663"/>
                  </a:lnTo>
                  <a:lnTo>
                    <a:pt x="282225" y="3763"/>
                  </a:lnTo>
                  <a:lnTo>
                    <a:pt x="345303" y="8514"/>
                  </a:lnTo>
                  <a:lnTo>
                    <a:pt x="403170" y="9799"/>
                  </a:lnTo>
                  <a:lnTo>
                    <a:pt x="459661" y="10053"/>
                  </a:lnTo>
                  <a:lnTo>
                    <a:pt x="518999" y="10103"/>
                  </a:lnTo>
                  <a:lnTo>
                    <a:pt x="581110" y="10113"/>
                  </a:lnTo>
                  <a:lnTo>
                    <a:pt x="638439" y="10115"/>
                  </a:lnTo>
                  <a:lnTo>
                    <a:pt x="697943" y="10116"/>
                  </a:lnTo>
                  <a:lnTo>
                    <a:pt x="754497" y="15705"/>
                  </a:lnTo>
                  <a:lnTo>
                    <a:pt x="809039" y="19669"/>
                  </a:lnTo>
                  <a:lnTo>
                    <a:pt x="871805" y="17332"/>
                  </a:lnTo>
                  <a:lnTo>
                    <a:pt x="915369" y="15373"/>
                  </a:lnTo>
                  <a:lnTo>
                    <a:pt x="964151" y="19083"/>
                  </a:lnTo>
                  <a:lnTo>
                    <a:pt x="1026750" y="14746"/>
                  </a:lnTo>
                  <a:lnTo>
                    <a:pt x="1081316" y="11030"/>
                  </a:lnTo>
                  <a:lnTo>
                    <a:pt x="1137154" y="13416"/>
                  </a:lnTo>
                  <a:lnTo>
                    <a:pt x="1198834" y="19216"/>
                  </a:lnTo>
                  <a:lnTo>
                    <a:pt x="1258937" y="20362"/>
                  </a:lnTo>
                  <a:lnTo>
                    <a:pt x="1315870" y="20589"/>
                  </a:lnTo>
                  <a:lnTo>
                    <a:pt x="1377765" y="20633"/>
                  </a:lnTo>
                  <a:lnTo>
                    <a:pt x="1430676" y="27878"/>
                  </a:lnTo>
                  <a:lnTo>
                    <a:pt x="1484974" y="30522"/>
                  </a:lnTo>
                  <a:lnTo>
                    <a:pt x="1537160" y="31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61738" y="3999447"/>
              <a:ext cx="236747" cy="523660"/>
            </a:xfrm>
            <a:custGeom>
              <a:avLst/>
              <a:gdLst/>
              <a:ahLst/>
              <a:cxnLst/>
              <a:rect l="0" t="0" r="0" b="0"/>
              <a:pathLst>
                <a:path w="236747" h="523660">
                  <a:moveTo>
                    <a:pt x="208086" y="0"/>
                  </a:moveTo>
                  <a:lnTo>
                    <a:pt x="191319" y="5589"/>
                  </a:lnTo>
                  <a:lnTo>
                    <a:pt x="176848" y="17692"/>
                  </a:lnTo>
                  <a:lnTo>
                    <a:pt x="120362" y="79417"/>
                  </a:lnTo>
                  <a:lnTo>
                    <a:pt x="85256" y="136006"/>
                  </a:lnTo>
                  <a:lnTo>
                    <a:pt x="57178" y="187219"/>
                  </a:lnTo>
                  <a:lnTo>
                    <a:pt x="32222" y="239276"/>
                  </a:lnTo>
                  <a:lnTo>
                    <a:pt x="10091" y="289290"/>
                  </a:lnTo>
                  <a:lnTo>
                    <a:pt x="0" y="344229"/>
                  </a:lnTo>
                  <a:lnTo>
                    <a:pt x="1126" y="400142"/>
                  </a:lnTo>
                  <a:lnTo>
                    <a:pt x="12267" y="450657"/>
                  </a:lnTo>
                  <a:lnTo>
                    <a:pt x="27883" y="478109"/>
                  </a:lnTo>
                  <a:lnTo>
                    <a:pt x="47328" y="501061"/>
                  </a:lnTo>
                  <a:lnTo>
                    <a:pt x="73497" y="517090"/>
                  </a:lnTo>
                  <a:lnTo>
                    <a:pt x="109066" y="523659"/>
                  </a:lnTo>
                  <a:lnTo>
                    <a:pt x="149241" y="514427"/>
                  </a:lnTo>
                  <a:lnTo>
                    <a:pt x="185192" y="496873"/>
                  </a:lnTo>
                  <a:lnTo>
                    <a:pt x="212481" y="471266"/>
                  </a:lnTo>
                  <a:lnTo>
                    <a:pt x="229796" y="441451"/>
                  </a:lnTo>
                  <a:lnTo>
                    <a:pt x="236746" y="404801"/>
                  </a:lnTo>
                  <a:lnTo>
                    <a:pt x="233216" y="369895"/>
                  </a:lnTo>
                  <a:lnTo>
                    <a:pt x="224714" y="351181"/>
                  </a:lnTo>
                  <a:lnTo>
                    <a:pt x="219171" y="342915"/>
                  </a:lnTo>
                  <a:lnTo>
                    <a:pt x="203654" y="330611"/>
                  </a:lnTo>
                  <a:lnTo>
                    <a:pt x="194603" y="325692"/>
                  </a:lnTo>
                  <a:lnTo>
                    <a:pt x="172068" y="323347"/>
                  </a:lnTo>
                  <a:lnTo>
                    <a:pt x="125062" y="331373"/>
                  </a:lnTo>
                  <a:lnTo>
                    <a:pt x="98219" y="346449"/>
                  </a:lnTo>
                  <a:lnTo>
                    <a:pt x="69357" y="379740"/>
                  </a:lnTo>
                  <a:lnTo>
                    <a:pt x="50159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01451" y="4020504"/>
              <a:ext cx="276048" cy="482438"/>
            </a:xfrm>
            <a:custGeom>
              <a:avLst/>
              <a:gdLst/>
              <a:ahLst/>
              <a:cxnLst/>
              <a:rect l="0" t="0" r="0" b="0"/>
              <a:pathLst>
                <a:path w="276048" h="482438">
                  <a:moveTo>
                    <a:pt x="84228" y="0"/>
                  </a:moveTo>
                  <a:lnTo>
                    <a:pt x="48311" y="59940"/>
                  </a:lnTo>
                  <a:lnTo>
                    <a:pt x="13930" y="100888"/>
                  </a:lnTo>
                  <a:lnTo>
                    <a:pt x="10457" y="102353"/>
                  </a:lnTo>
                  <a:lnTo>
                    <a:pt x="9311" y="99821"/>
                  </a:lnTo>
                  <a:lnTo>
                    <a:pt x="9717" y="94623"/>
                  </a:lnTo>
                  <a:lnTo>
                    <a:pt x="21466" y="70540"/>
                  </a:lnTo>
                  <a:lnTo>
                    <a:pt x="47568" y="39367"/>
                  </a:lnTo>
                  <a:lnTo>
                    <a:pt x="76485" y="18943"/>
                  </a:lnTo>
                  <a:lnTo>
                    <a:pt x="101064" y="9199"/>
                  </a:lnTo>
                  <a:lnTo>
                    <a:pt x="127586" y="10327"/>
                  </a:lnTo>
                  <a:lnTo>
                    <a:pt x="152631" y="19798"/>
                  </a:lnTo>
                  <a:lnTo>
                    <a:pt x="171561" y="35705"/>
                  </a:lnTo>
                  <a:lnTo>
                    <a:pt x="189783" y="64392"/>
                  </a:lnTo>
                  <a:lnTo>
                    <a:pt x="192363" y="87890"/>
                  </a:lnTo>
                  <a:lnTo>
                    <a:pt x="184487" y="135514"/>
                  </a:lnTo>
                  <a:lnTo>
                    <a:pt x="156803" y="189334"/>
                  </a:lnTo>
                  <a:lnTo>
                    <a:pt x="142220" y="208151"/>
                  </a:lnTo>
                  <a:lnTo>
                    <a:pt x="124040" y="220413"/>
                  </a:lnTo>
                  <a:lnTo>
                    <a:pt x="120128" y="221811"/>
                  </a:lnTo>
                  <a:lnTo>
                    <a:pt x="119860" y="220404"/>
                  </a:lnTo>
                  <a:lnTo>
                    <a:pt x="122021" y="217126"/>
                  </a:lnTo>
                  <a:lnTo>
                    <a:pt x="136900" y="213484"/>
                  </a:lnTo>
                  <a:lnTo>
                    <a:pt x="171584" y="214553"/>
                  </a:lnTo>
                  <a:lnTo>
                    <a:pt x="196752" y="220529"/>
                  </a:lnTo>
                  <a:lnTo>
                    <a:pt x="219637" y="230984"/>
                  </a:lnTo>
                  <a:lnTo>
                    <a:pt x="235266" y="246549"/>
                  </a:lnTo>
                  <a:lnTo>
                    <a:pt x="270941" y="305712"/>
                  </a:lnTo>
                  <a:lnTo>
                    <a:pt x="275384" y="316112"/>
                  </a:lnTo>
                  <a:lnTo>
                    <a:pt x="276047" y="358695"/>
                  </a:lnTo>
                  <a:lnTo>
                    <a:pt x="268835" y="402767"/>
                  </a:lnTo>
                  <a:lnTo>
                    <a:pt x="256353" y="425063"/>
                  </a:lnTo>
                  <a:lnTo>
                    <a:pt x="219744" y="458439"/>
                  </a:lnTo>
                  <a:lnTo>
                    <a:pt x="189111" y="474825"/>
                  </a:lnTo>
                  <a:lnTo>
                    <a:pt x="138914" y="482437"/>
                  </a:lnTo>
                  <a:lnTo>
                    <a:pt x="87058" y="480821"/>
                  </a:lnTo>
                  <a:lnTo>
                    <a:pt x="27062" y="467473"/>
                  </a:lnTo>
                  <a:lnTo>
                    <a:pt x="0" y="463254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89817" y="3985877"/>
              <a:ext cx="178213" cy="468464"/>
            </a:xfrm>
            <a:custGeom>
              <a:avLst/>
              <a:gdLst/>
              <a:ahLst/>
              <a:cxnLst/>
              <a:rect l="0" t="0" r="0" b="0"/>
              <a:pathLst>
                <a:path w="178213" h="468464">
                  <a:moveTo>
                    <a:pt x="164401" y="118855"/>
                  </a:moveTo>
                  <a:lnTo>
                    <a:pt x="111696" y="155942"/>
                  </a:lnTo>
                  <a:lnTo>
                    <a:pt x="66438" y="215265"/>
                  </a:lnTo>
                  <a:lnTo>
                    <a:pt x="38119" y="267274"/>
                  </a:lnTo>
                  <a:lnTo>
                    <a:pt x="15584" y="322608"/>
                  </a:lnTo>
                  <a:lnTo>
                    <a:pt x="2208" y="378598"/>
                  </a:lnTo>
                  <a:lnTo>
                    <a:pt x="3798" y="406652"/>
                  </a:lnTo>
                  <a:lnTo>
                    <a:pt x="16859" y="443164"/>
                  </a:lnTo>
                  <a:lnTo>
                    <a:pt x="35266" y="459135"/>
                  </a:lnTo>
                  <a:lnTo>
                    <a:pt x="46725" y="465031"/>
                  </a:lnTo>
                  <a:lnTo>
                    <a:pt x="68817" y="468463"/>
                  </a:lnTo>
                  <a:lnTo>
                    <a:pt x="90334" y="464920"/>
                  </a:lnTo>
                  <a:lnTo>
                    <a:pt x="111595" y="455545"/>
                  </a:lnTo>
                  <a:lnTo>
                    <a:pt x="137707" y="431525"/>
                  </a:lnTo>
                  <a:lnTo>
                    <a:pt x="171530" y="381648"/>
                  </a:lnTo>
                  <a:lnTo>
                    <a:pt x="176172" y="371259"/>
                  </a:lnTo>
                  <a:lnTo>
                    <a:pt x="178212" y="347238"/>
                  </a:lnTo>
                  <a:lnTo>
                    <a:pt x="166956" y="288270"/>
                  </a:lnTo>
                  <a:lnTo>
                    <a:pt x="154760" y="256010"/>
                  </a:lnTo>
                  <a:lnTo>
                    <a:pt x="116078" y="208710"/>
                  </a:lnTo>
                  <a:lnTo>
                    <a:pt x="58571" y="164665"/>
                  </a:lnTo>
                  <a:lnTo>
                    <a:pt x="17855" y="126288"/>
                  </a:lnTo>
                  <a:lnTo>
                    <a:pt x="10551" y="116791"/>
                  </a:lnTo>
                  <a:lnTo>
                    <a:pt x="2437" y="93761"/>
                  </a:lnTo>
                  <a:lnTo>
                    <a:pt x="0" y="69098"/>
                  </a:lnTo>
                  <a:lnTo>
                    <a:pt x="2816" y="46438"/>
                  </a:lnTo>
                  <a:lnTo>
                    <a:pt x="14207" y="27788"/>
                  </a:lnTo>
                  <a:lnTo>
                    <a:pt x="30968" y="12870"/>
                  </a:lnTo>
                  <a:lnTo>
                    <a:pt x="50115" y="2340"/>
                  </a:lnTo>
                  <a:lnTo>
                    <a:pt x="70324" y="0"/>
                  </a:lnTo>
                  <a:lnTo>
                    <a:pt x="117482" y="8030"/>
                  </a:lnTo>
                  <a:lnTo>
                    <a:pt x="146860" y="23107"/>
                  </a:lnTo>
                  <a:lnTo>
                    <a:pt x="159725" y="38866"/>
                  </a:lnTo>
                  <a:lnTo>
                    <a:pt x="168172" y="57568"/>
                  </a:lnTo>
                  <a:lnTo>
                    <a:pt x="174930" y="97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" name="Group 9"/>
            <p:cNvGrpSpPr/>
            <p:nvPr/>
          </p:nvGrpSpPr>
          <p:grpSpPr>
            <a:xfrm>
              <a:off x="1985378" y="3523953"/>
              <a:ext cx="231628" cy="284271"/>
              <a:chOff x="1985378" y="3523953"/>
              <a:chExt cx="231628" cy="284271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1985378" y="3523953"/>
                <a:ext cx="231628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252685">
                    <a:moveTo>
                      <a:pt x="231627" y="0"/>
                    </a:moveTo>
                    <a:lnTo>
                      <a:pt x="182129" y="55088"/>
                    </a:lnTo>
                    <a:lnTo>
                      <a:pt x="140348" y="110439"/>
                    </a:lnTo>
                    <a:lnTo>
                      <a:pt x="92674" y="168909"/>
                    </a:lnTo>
                    <a:lnTo>
                      <a:pt x="37724" y="230290"/>
                    </a:lnTo>
                    <a:lnTo>
                      <a:pt x="0" y="252684"/>
                    </a:lnTo>
                  </a:path>
                </a:pathLst>
              </a:custGeom>
              <a:ln w="38099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2006435" y="3555539"/>
                <a:ext cx="189514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252685">
                    <a:moveTo>
                      <a:pt x="0" y="0"/>
                    </a:moveTo>
                    <a:lnTo>
                      <a:pt x="34747" y="56192"/>
                    </a:lnTo>
                    <a:lnTo>
                      <a:pt x="74398" y="118216"/>
                    </a:lnTo>
                    <a:lnTo>
                      <a:pt x="122873" y="180589"/>
                    </a:lnTo>
                    <a:lnTo>
                      <a:pt x="181080" y="244038"/>
                    </a:lnTo>
                    <a:lnTo>
                      <a:pt x="189513" y="2526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1" name="Freeform 10"/>
            <p:cNvSpPr/>
            <p:nvPr/>
          </p:nvSpPr>
          <p:spPr>
            <a:xfrm>
              <a:off x="2524580" y="2839601"/>
              <a:ext cx="187266" cy="569281"/>
            </a:xfrm>
            <a:custGeom>
              <a:avLst/>
              <a:gdLst/>
              <a:ahLst/>
              <a:cxnLst/>
              <a:rect l="0" t="0" r="0" b="0"/>
              <a:pathLst>
                <a:path w="187266" h="569281">
                  <a:moveTo>
                    <a:pt x="103037" y="0"/>
                  </a:moveTo>
                  <a:lnTo>
                    <a:pt x="103037" y="58617"/>
                  </a:lnTo>
                  <a:lnTo>
                    <a:pt x="103037" y="121197"/>
                  </a:lnTo>
                  <a:lnTo>
                    <a:pt x="103037" y="171351"/>
                  </a:lnTo>
                  <a:lnTo>
                    <a:pt x="103037" y="230812"/>
                  </a:lnTo>
                  <a:lnTo>
                    <a:pt x="97448" y="282029"/>
                  </a:lnTo>
                  <a:lnTo>
                    <a:pt x="93485" y="335516"/>
                  </a:lnTo>
                  <a:lnTo>
                    <a:pt x="95821" y="394955"/>
                  </a:lnTo>
                  <a:lnTo>
                    <a:pt x="98660" y="421201"/>
                  </a:lnTo>
                  <a:lnTo>
                    <a:pt x="94071" y="482590"/>
                  </a:lnTo>
                  <a:lnTo>
                    <a:pt x="92817" y="540123"/>
                  </a:lnTo>
                  <a:lnTo>
                    <a:pt x="90375" y="547255"/>
                  </a:lnTo>
                  <a:lnTo>
                    <a:pt x="86406" y="549671"/>
                  </a:lnTo>
                  <a:lnTo>
                    <a:pt x="81421" y="548941"/>
                  </a:lnTo>
                  <a:lnTo>
                    <a:pt x="76928" y="544945"/>
                  </a:lnTo>
                  <a:lnTo>
                    <a:pt x="39057" y="483546"/>
                  </a:lnTo>
                  <a:lnTo>
                    <a:pt x="9133" y="421073"/>
                  </a:lnTo>
                  <a:lnTo>
                    <a:pt x="5340" y="410567"/>
                  </a:lnTo>
                  <a:lnTo>
                    <a:pt x="2811" y="409412"/>
                  </a:lnTo>
                  <a:lnTo>
                    <a:pt x="0" y="423726"/>
                  </a:lnTo>
                  <a:lnTo>
                    <a:pt x="4990" y="443347"/>
                  </a:lnTo>
                  <a:lnTo>
                    <a:pt x="29049" y="505469"/>
                  </a:lnTo>
                  <a:lnTo>
                    <a:pt x="48908" y="547502"/>
                  </a:lnTo>
                  <a:lnTo>
                    <a:pt x="64942" y="562309"/>
                  </a:lnTo>
                  <a:lnTo>
                    <a:pt x="74131" y="567895"/>
                  </a:lnTo>
                  <a:lnTo>
                    <a:pt x="82596" y="569280"/>
                  </a:lnTo>
                  <a:lnTo>
                    <a:pt x="90580" y="567863"/>
                  </a:lnTo>
                  <a:lnTo>
                    <a:pt x="98242" y="564579"/>
                  </a:lnTo>
                  <a:lnTo>
                    <a:pt x="158749" y="502608"/>
                  </a:lnTo>
                  <a:lnTo>
                    <a:pt x="187265" y="473783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304108" y="252683"/>
            <a:ext cx="285488" cy="382095"/>
          </a:xfrm>
          <a:custGeom>
            <a:avLst/>
            <a:gdLst/>
            <a:ahLst/>
            <a:cxnLst/>
            <a:rect l="0" t="0" r="0" b="0"/>
            <a:pathLst>
              <a:path w="285488" h="382095">
                <a:moveTo>
                  <a:pt x="74917" y="0"/>
                </a:moveTo>
                <a:lnTo>
                  <a:pt x="39001" y="59941"/>
                </a:lnTo>
                <a:lnTo>
                  <a:pt x="4619" y="100888"/>
                </a:lnTo>
                <a:lnTo>
                  <a:pt x="1146" y="102354"/>
                </a:lnTo>
                <a:lnTo>
                  <a:pt x="0" y="99822"/>
                </a:lnTo>
                <a:lnTo>
                  <a:pt x="6567" y="70541"/>
                </a:lnTo>
                <a:lnTo>
                  <a:pt x="21390" y="46768"/>
                </a:lnTo>
                <a:lnTo>
                  <a:pt x="40600" y="24906"/>
                </a:lnTo>
                <a:lnTo>
                  <a:pt x="66699" y="9200"/>
                </a:lnTo>
                <a:lnTo>
                  <a:pt x="76457" y="8473"/>
                </a:lnTo>
                <a:lnTo>
                  <a:pt x="96659" y="13905"/>
                </a:lnTo>
                <a:lnTo>
                  <a:pt x="122174" y="30116"/>
                </a:lnTo>
                <a:lnTo>
                  <a:pt x="144551" y="60916"/>
                </a:lnTo>
                <a:lnTo>
                  <a:pt x="164668" y="113245"/>
                </a:lnTo>
                <a:lnTo>
                  <a:pt x="176787" y="168642"/>
                </a:lnTo>
                <a:lnTo>
                  <a:pt x="179528" y="224645"/>
                </a:lnTo>
                <a:lnTo>
                  <a:pt x="178899" y="279598"/>
                </a:lnTo>
                <a:lnTo>
                  <a:pt x="170588" y="314471"/>
                </a:lnTo>
                <a:lnTo>
                  <a:pt x="147411" y="354576"/>
                </a:lnTo>
                <a:lnTo>
                  <a:pt x="132873" y="369330"/>
                </a:lnTo>
                <a:lnTo>
                  <a:pt x="114713" y="379786"/>
                </a:lnTo>
                <a:lnTo>
                  <a:pt x="91825" y="382094"/>
                </a:lnTo>
                <a:lnTo>
                  <a:pt x="79170" y="381071"/>
                </a:lnTo>
                <a:lnTo>
                  <a:pt x="58870" y="370577"/>
                </a:lnTo>
                <a:lnTo>
                  <a:pt x="43219" y="354214"/>
                </a:lnTo>
                <a:lnTo>
                  <a:pt x="32363" y="335243"/>
                </a:lnTo>
                <a:lnTo>
                  <a:pt x="31340" y="325271"/>
                </a:lnTo>
                <a:lnTo>
                  <a:pt x="36442" y="304832"/>
                </a:lnTo>
                <a:lnTo>
                  <a:pt x="43418" y="297978"/>
                </a:lnTo>
                <a:lnTo>
                  <a:pt x="63647" y="290362"/>
                </a:lnTo>
                <a:lnTo>
                  <a:pt x="101344" y="291664"/>
                </a:lnTo>
                <a:lnTo>
                  <a:pt x="154833" y="310990"/>
                </a:lnTo>
                <a:lnTo>
                  <a:pt x="190623" y="328192"/>
                </a:lnTo>
                <a:lnTo>
                  <a:pt x="216809" y="333037"/>
                </a:lnTo>
                <a:lnTo>
                  <a:pt x="240926" y="328951"/>
                </a:lnTo>
                <a:lnTo>
                  <a:pt x="285487" y="3053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80627" y="161665"/>
            <a:ext cx="500499" cy="495092"/>
          </a:xfrm>
          <a:custGeom>
            <a:avLst/>
            <a:gdLst/>
            <a:ahLst/>
            <a:cxnLst/>
            <a:rect l="0" t="0" r="0" b="0"/>
            <a:pathLst>
              <a:path w="500499" h="495092">
                <a:moveTo>
                  <a:pt x="251041" y="27847"/>
                </a:moveTo>
                <a:lnTo>
                  <a:pt x="188948" y="33437"/>
                </a:lnTo>
                <a:lnTo>
                  <a:pt x="127036" y="49178"/>
                </a:lnTo>
                <a:lnTo>
                  <a:pt x="105851" y="57215"/>
                </a:lnTo>
                <a:lnTo>
                  <a:pt x="48215" y="104947"/>
                </a:lnTo>
                <a:lnTo>
                  <a:pt x="31044" y="124115"/>
                </a:lnTo>
                <a:lnTo>
                  <a:pt x="10490" y="168136"/>
                </a:lnTo>
                <a:lnTo>
                  <a:pt x="754" y="221545"/>
                </a:lnTo>
                <a:lnTo>
                  <a:pt x="0" y="283221"/>
                </a:lnTo>
                <a:lnTo>
                  <a:pt x="9903" y="334745"/>
                </a:lnTo>
                <a:lnTo>
                  <a:pt x="18696" y="360778"/>
                </a:lnTo>
                <a:lnTo>
                  <a:pt x="57231" y="416878"/>
                </a:lnTo>
                <a:lnTo>
                  <a:pt x="114718" y="465873"/>
                </a:lnTo>
                <a:lnTo>
                  <a:pt x="177389" y="493936"/>
                </a:lnTo>
                <a:lnTo>
                  <a:pt x="198420" y="495091"/>
                </a:lnTo>
                <a:lnTo>
                  <a:pt x="259449" y="490457"/>
                </a:lnTo>
                <a:lnTo>
                  <a:pt x="322844" y="476516"/>
                </a:lnTo>
                <a:lnTo>
                  <a:pt x="385466" y="447991"/>
                </a:lnTo>
                <a:lnTo>
                  <a:pt x="439062" y="412591"/>
                </a:lnTo>
                <a:lnTo>
                  <a:pt x="462469" y="384391"/>
                </a:lnTo>
                <a:lnTo>
                  <a:pt x="485366" y="327397"/>
                </a:lnTo>
                <a:lnTo>
                  <a:pt x="500498" y="264390"/>
                </a:lnTo>
                <a:lnTo>
                  <a:pt x="499649" y="221936"/>
                </a:lnTo>
                <a:lnTo>
                  <a:pt x="485641" y="165321"/>
                </a:lnTo>
                <a:lnTo>
                  <a:pt x="474320" y="134481"/>
                </a:lnTo>
                <a:lnTo>
                  <a:pt x="429742" y="72441"/>
                </a:lnTo>
                <a:lnTo>
                  <a:pt x="393723" y="36363"/>
                </a:lnTo>
                <a:lnTo>
                  <a:pt x="339587" y="8879"/>
                </a:lnTo>
                <a:lnTo>
                  <a:pt x="293784" y="0"/>
                </a:lnTo>
                <a:lnTo>
                  <a:pt x="254347" y="2959"/>
                </a:lnTo>
                <a:lnTo>
                  <a:pt x="208927" y="1731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939641" y="1315469"/>
            <a:ext cx="10096" cy="421141"/>
          </a:xfrm>
          <a:custGeom>
            <a:avLst/>
            <a:gdLst/>
            <a:ahLst/>
            <a:cxnLst/>
            <a:rect l="0" t="0" r="0" b="0"/>
            <a:pathLst>
              <a:path w="10096" h="421141">
                <a:moveTo>
                  <a:pt x="10095" y="0"/>
                </a:moveTo>
                <a:lnTo>
                  <a:pt x="1762" y="37478"/>
                </a:lnTo>
                <a:lnTo>
                  <a:pt x="0" y="94491"/>
                </a:lnTo>
                <a:lnTo>
                  <a:pt x="5284" y="144851"/>
                </a:lnTo>
                <a:lnTo>
                  <a:pt x="8669" y="196817"/>
                </a:lnTo>
                <a:lnTo>
                  <a:pt x="9672" y="249259"/>
                </a:lnTo>
                <a:lnTo>
                  <a:pt x="9970" y="301842"/>
                </a:lnTo>
                <a:lnTo>
                  <a:pt x="10070" y="363607"/>
                </a:lnTo>
                <a:lnTo>
                  <a:pt x="10095" y="4211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1118192" y="1315469"/>
            <a:ext cx="21053" cy="452727"/>
          </a:xfrm>
          <a:custGeom>
            <a:avLst/>
            <a:gdLst/>
            <a:ahLst/>
            <a:cxnLst/>
            <a:rect l="0" t="0" r="0" b="0"/>
            <a:pathLst>
              <a:path w="21053" h="452727">
                <a:moveTo>
                  <a:pt x="10528" y="0"/>
                </a:moveTo>
                <a:lnTo>
                  <a:pt x="13648" y="57264"/>
                </a:lnTo>
                <a:lnTo>
                  <a:pt x="18862" y="109774"/>
                </a:lnTo>
                <a:lnTo>
                  <a:pt x="20406" y="163547"/>
                </a:lnTo>
                <a:lnTo>
                  <a:pt x="20864" y="215355"/>
                </a:lnTo>
                <a:lnTo>
                  <a:pt x="21000" y="272039"/>
                </a:lnTo>
                <a:lnTo>
                  <a:pt x="21040" y="325880"/>
                </a:lnTo>
                <a:lnTo>
                  <a:pt x="21052" y="375757"/>
                </a:lnTo>
                <a:lnTo>
                  <a:pt x="15467" y="428943"/>
                </a:lnTo>
                <a:lnTo>
                  <a:pt x="9603" y="442156"/>
                </a:lnTo>
                <a:lnTo>
                  <a:pt x="0" y="4527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970793" y="1568153"/>
            <a:ext cx="157928" cy="21058"/>
          </a:xfrm>
          <a:custGeom>
            <a:avLst/>
            <a:gdLst/>
            <a:ahLst/>
            <a:cxnLst/>
            <a:rect l="0" t="0" r="0" b="0"/>
            <a:pathLst>
              <a:path w="157928" h="21058">
                <a:moveTo>
                  <a:pt x="157927" y="0"/>
                </a:moveTo>
                <a:lnTo>
                  <a:pt x="108996" y="11453"/>
                </a:lnTo>
                <a:lnTo>
                  <a:pt x="49866" y="19160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1237398" y="1596720"/>
            <a:ext cx="139609" cy="161514"/>
          </a:xfrm>
          <a:custGeom>
            <a:avLst/>
            <a:gdLst/>
            <a:ahLst/>
            <a:cxnLst/>
            <a:rect l="0" t="0" r="0" b="0"/>
            <a:pathLst>
              <a:path w="139609" h="161514">
                <a:moveTo>
                  <a:pt x="112421" y="13547"/>
                </a:moveTo>
                <a:lnTo>
                  <a:pt x="95653" y="2369"/>
                </a:lnTo>
                <a:lnTo>
                  <a:pt x="74943" y="0"/>
                </a:lnTo>
                <a:lnTo>
                  <a:pt x="51310" y="4017"/>
                </a:lnTo>
                <a:lnTo>
                  <a:pt x="29108" y="13601"/>
                </a:lnTo>
                <a:lnTo>
                  <a:pt x="13782" y="28779"/>
                </a:lnTo>
                <a:lnTo>
                  <a:pt x="8057" y="37740"/>
                </a:lnTo>
                <a:lnTo>
                  <a:pt x="0" y="72708"/>
                </a:lnTo>
                <a:lnTo>
                  <a:pt x="3202" y="107116"/>
                </a:lnTo>
                <a:lnTo>
                  <a:pt x="11626" y="125713"/>
                </a:lnTo>
                <a:lnTo>
                  <a:pt x="36099" y="156716"/>
                </a:lnTo>
                <a:lnTo>
                  <a:pt x="45162" y="160466"/>
                </a:lnTo>
                <a:lnTo>
                  <a:pt x="67710" y="161513"/>
                </a:lnTo>
                <a:lnTo>
                  <a:pt x="101123" y="155525"/>
                </a:lnTo>
                <a:lnTo>
                  <a:pt x="119488" y="143329"/>
                </a:lnTo>
                <a:lnTo>
                  <a:pt x="127661" y="135164"/>
                </a:lnTo>
                <a:lnTo>
                  <a:pt x="136741" y="113613"/>
                </a:lnTo>
                <a:lnTo>
                  <a:pt x="139608" y="88436"/>
                </a:lnTo>
                <a:lnTo>
                  <a:pt x="131916" y="40385"/>
                </a:lnTo>
                <a:lnTo>
                  <a:pt x="122949" y="1354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1412990" y="1589210"/>
            <a:ext cx="291927" cy="140793"/>
          </a:xfrm>
          <a:custGeom>
            <a:avLst/>
            <a:gdLst/>
            <a:ahLst/>
            <a:cxnLst/>
            <a:rect l="0" t="0" r="0" b="0"/>
            <a:pathLst>
              <a:path w="291927" h="140793">
                <a:moveTo>
                  <a:pt x="0" y="0"/>
                </a:moveTo>
                <a:lnTo>
                  <a:pt x="19128" y="62258"/>
                </a:lnTo>
                <a:lnTo>
                  <a:pt x="63469" y="123888"/>
                </a:lnTo>
                <a:lnTo>
                  <a:pt x="70388" y="131725"/>
                </a:lnTo>
                <a:lnTo>
                  <a:pt x="78511" y="135780"/>
                </a:lnTo>
                <a:lnTo>
                  <a:pt x="96895" y="137166"/>
                </a:lnTo>
                <a:lnTo>
                  <a:pt x="104371" y="133558"/>
                </a:lnTo>
                <a:lnTo>
                  <a:pt x="115797" y="120191"/>
                </a:lnTo>
                <a:lnTo>
                  <a:pt x="128807" y="87345"/>
                </a:lnTo>
                <a:lnTo>
                  <a:pt x="130167" y="64557"/>
                </a:lnTo>
                <a:lnTo>
                  <a:pt x="129212" y="49749"/>
                </a:lnTo>
                <a:lnTo>
                  <a:pt x="130595" y="50714"/>
                </a:lnTo>
                <a:lnTo>
                  <a:pt x="156746" y="109881"/>
                </a:lnTo>
                <a:lnTo>
                  <a:pt x="172610" y="122146"/>
                </a:lnTo>
                <a:lnTo>
                  <a:pt x="211390" y="139551"/>
                </a:lnTo>
                <a:lnTo>
                  <a:pt x="231991" y="140792"/>
                </a:lnTo>
                <a:lnTo>
                  <a:pt x="242398" y="139485"/>
                </a:lnTo>
                <a:lnTo>
                  <a:pt x="260201" y="128674"/>
                </a:lnTo>
                <a:lnTo>
                  <a:pt x="274742" y="112171"/>
                </a:lnTo>
                <a:lnTo>
                  <a:pt x="285104" y="93138"/>
                </a:lnTo>
                <a:lnTo>
                  <a:pt x="291926" y="57103"/>
                </a:lnTo>
                <a:lnTo>
                  <a:pt x="28426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2013114" y="1548987"/>
            <a:ext cx="242156" cy="145509"/>
          </a:xfrm>
          <a:custGeom>
            <a:avLst/>
            <a:gdLst/>
            <a:ahLst/>
            <a:cxnLst/>
            <a:rect l="0" t="0" r="0" b="0"/>
            <a:pathLst>
              <a:path w="242156" h="145509">
                <a:moveTo>
                  <a:pt x="0" y="19166"/>
                </a:moveTo>
                <a:lnTo>
                  <a:pt x="0" y="73311"/>
                </a:lnTo>
                <a:lnTo>
                  <a:pt x="6066" y="126772"/>
                </a:lnTo>
                <a:lnTo>
                  <a:pt x="5214" y="125999"/>
                </a:lnTo>
                <a:lnTo>
                  <a:pt x="3476" y="121973"/>
                </a:lnTo>
                <a:lnTo>
                  <a:pt x="458" y="60838"/>
                </a:lnTo>
                <a:lnTo>
                  <a:pt x="5680" y="10630"/>
                </a:lnTo>
                <a:lnTo>
                  <a:pt x="10805" y="4117"/>
                </a:lnTo>
                <a:lnTo>
                  <a:pt x="17732" y="945"/>
                </a:lnTo>
                <a:lnTo>
                  <a:pt x="25859" y="0"/>
                </a:lnTo>
                <a:lnTo>
                  <a:pt x="44248" y="5189"/>
                </a:lnTo>
                <a:lnTo>
                  <a:pt x="74332" y="24384"/>
                </a:lnTo>
                <a:lnTo>
                  <a:pt x="92698" y="42542"/>
                </a:lnTo>
                <a:lnTo>
                  <a:pt x="104760" y="62311"/>
                </a:lnTo>
                <a:lnTo>
                  <a:pt x="109614" y="65477"/>
                </a:lnTo>
                <a:lnTo>
                  <a:pt x="114020" y="64078"/>
                </a:lnTo>
                <a:lnTo>
                  <a:pt x="122035" y="53165"/>
                </a:lnTo>
                <a:lnTo>
                  <a:pt x="129497" y="36617"/>
                </a:lnTo>
                <a:lnTo>
                  <a:pt x="142952" y="23803"/>
                </a:lnTo>
                <a:lnTo>
                  <a:pt x="151453" y="18748"/>
                </a:lnTo>
                <a:lnTo>
                  <a:pt x="160630" y="17717"/>
                </a:lnTo>
                <a:lnTo>
                  <a:pt x="180186" y="22812"/>
                </a:lnTo>
                <a:lnTo>
                  <a:pt x="197456" y="35994"/>
                </a:lnTo>
                <a:lnTo>
                  <a:pt x="211760" y="53552"/>
                </a:lnTo>
                <a:lnTo>
                  <a:pt x="234369" y="103763"/>
                </a:lnTo>
                <a:lnTo>
                  <a:pt x="242155" y="14550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2326218" y="1559816"/>
            <a:ext cx="202793" cy="137857"/>
          </a:xfrm>
          <a:custGeom>
            <a:avLst/>
            <a:gdLst/>
            <a:ahLst/>
            <a:cxnLst/>
            <a:rect l="0" t="0" r="0" b="0"/>
            <a:pathLst>
              <a:path w="202793" h="137857">
                <a:moveTo>
                  <a:pt x="97507" y="71508"/>
                </a:moveTo>
                <a:lnTo>
                  <a:pt x="103097" y="54741"/>
                </a:lnTo>
                <a:lnTo>
                  <a:pt x="102721" y="37150"/>
                </a:lnTo>
                <a:lnTo>
                  <a:pt x="100983" y="27546"/>
                </a:lnTo>
                <a:lnTo>
                  <a:pt x="89694" y="10635"/>
                </a:lnTo>
                <a:lnTo>
                  <a:pt x="81770" y="2850"/>
                </a:lnTo>
                <a:lnTo>
                  <a:pt x="72977" y="0"/>
                </a:lnTo>
                <a:lnTo>
                  <a:pt x="53850" y="3072"/>
                </a:lnTo>
                <a:lnTo>
                  <a:pt x="28940" y="17956"/>
                </a:lnTo>
                <a:lnTo>
                  <a:pt x="17120" y="36789"/>
                </a:lnTo>
                <a:lnTo>
                  <a:pt x="0" y="81418"/>
                </a:lnTo>
                <a:lnTo>
                  <a:pt x="116" y="119028"/>
                </a:lnTo>
                <a:lnTo>
                  <a:pt x="5674" y="126585"/>
                </a:lnTo>
                <a:lnTo>
                  <a:pt x="14058" y="130453"/>
                </a:lnTo>
                <a:lnTo>
                  <a:pt x="24327" y="131862"/>
                </a:lnTo>
                <a:lnTo>
                  <a:pt x="33512" y="129291"/>
                </a:lnTo>
                <a:lnTo>
                  <a:pt x="49958" y="117077"/>
                </a:lnTo>
                <a:lnTo>
                  <a:pt x="66781" y="90469"/>
                </a:lnTo>
                <a:lnTo>
                  <a:pt x="79174" y="60359"/>
                </a:lnTo>
                <a:lnTo>
                  <a:pt x="82946" y="58226"/>
                </a:lnTo>
                <a:lnTo>
                  <a:pt x="86630" y="61484"/>
                </a:lnTo>
                <a:lnTo>
                  <a:pt x="117114" y="119207"/>
                </a:lnTo>
                <a:lnTo>
                  <a:pt x="142311" y="135684"/>
                </a:lnTo>
                <a:lnTo>
                  <a:pt x="161874" y="137856"/>
                </a:lnTo>
                <a:lnTo>
                  <a:pt x="202792" y="13467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2551440" y="1591514"/>
            <a:ext cx="114442" cy="155625"/>
          </a:xfrm>
          <a:custGeom>
            <a:avLst/>
            <a:gdLst/>
            <a:ahLst/>
            <a:cxnLst/>
            <a:rect l="0" t="0" r="0" b="0"/>
            <a:pathLst>
              <a:path w="114442" h="155625">
                <a:moveTo>
                  <a:pt x="9156" y="29282"/>
                </a:moveTo>
                <a:lnTo>
                  <a:pt x="3567" y="46049"/>
                </a:lnTo>
                <a:lnTo>
                  <a:pt x="7611" y="107847"/>
                </a:lnTo>
                <a:lnTo>
                  <a:pt x="7299" y="130880"/>
                </a:lnTo>
                <a:lnTo>
                  <a:pt x="5579" y="132109"/>
                </a:lnTo>
                <a:lnTo>
                  <a:pt x="3262" y="129419"/>
                </a:lnTo>
                <a:lnTo>
                  <a:pt x="0" y="97687"/>
                </a:lnTo>
                <a:lnTo>
                  <a:pt x="7304" y="36901"/>
                </a:lnTo>
                <a:lnTo>
                  <a:pt x="13402" y="11611"/>
                </a:lnTo>
                <a:lnTo>
                  <a:pt x="19006" y="4633"/>
                </a:lnTo>
                <a:lnTo>
                  <a:pt x="26251" y="1151"/>
                </a:lnTo>
                <a:lnTo>
                  <a:pt x="34591" y="0"/>
                </a:lnTo>
                <a:lnTo>
                  <a:pt x="50096" y="4959"/>
                </a:lnTo>
                <a:lnTo>
                  <a:pt x="57506" y="9557"/>
                </a:lnTo>
                <a:lnTo>
                  <a:pt x="79114" y="38385"/>
                </a:lnTo>
                <a:lnTo>
                  <a:pt x="94745" y="76563"/>
                </a:lnTo>
                <a:lnTo>
                  <a:pt x="105825" y="135955"/>
                </a:lnTo>
                <a:lnTo>
                  <a:pt x="114441" y="15562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2718523" y="1631324"/>
            <a:ext cx="42115" cy="52644"/>
          </a:xfrm>
          <a:custGeom>
            <a:avLst/>
            <a:gdLst/>
            <a:ahLst/>
            <a:cxnLst/>
            <a:rect l="0" t="0" r="0" b="0"/>
            <a:pathLst>
              <a:path w="42115" h="52644">
                <a:moveTo>
                  <a:pt x="0" y="0"/>
                </a:moveTo>
                <a:lnTo>
                  <a:pt x="15642" y="17981"/>
                </a:lnTo>
                <a:lnTo>
                  <a:pt x="27512" y="40813"/>
                </a:lnTo>
                <a:lnTo>
                  <a:pt x="42114" y="5264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2655353" y="1568153"/>
            <a:ext cx="189513" cy="421141"/>
          </a:xfrm>
          <a:custGeom>
            <a:avLst/>
            <a:gdLst/>
            <a:ahLst/>
            <a:cxnLst/>
            <a:rect l="0" t="0" r="0" b="0"/>
            <a:pathLst>
              <a:path w="189513" h="421141">
                <a:moveTo>
                  <a:pt x="189512" y="0"/>
                </a:moveTo>
                <a:lnTo>
                  <a:pt x="162001" y="53875"/>
                </a:lnTo>
                <a:lnTo>
                  <a:pt x="141271" y="98120"/>
                </a:lnTo>
                <a:lnTo>
                  <a:pt x="109663" y="151573"/>
                </a:lnTo>
                <a:lnTo>
                  <a:pt x="73813" y="204520"/>
                </a:lnTo>
                <a:lnTo>
                  <a:pt x="45646" y="257079"/>
                </a:lnTo>
                <a:lnTo>
                  <a:pt x="21984" y="318167"/>
                </a:lnTo>
                <a:lnTo>
                  <a:pt x="7202" y="378053"/>
                </a:lnTo>
                <a:lnTo>
                  <a:pt x="0" y="4211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182428" y="1283884"/>
            <a:ext cx="9879" cy="400084"/>
          </a:xfrm>
          <a:custGeom>
            <a:avLst/>
            <a:gdLst/>
            <a:ahLst/>
            <a:cxnLst/>
            <a:rect l="0" t="0" r="0" b="0"/>
            <a:pathLst>
              <a:path w="9879" h="400084">
                <a:moveTo>
                  <a:pt x="9878" y="0"/>
                </a:moveTo>
                <a:lnTo>
                  <a:pt x="1545" y="48931"/>
                </a:lnTo>
                <a:lnTo>
                  <a:pt x="0" y="96776"/>
                </a:lnTo>
                <a:lnTo>
                  <a:pt x="2662" y="147997"/>
                </a:lnTo>
                <a:lnTo>
                  <a:pt x="7740" y="200219"/>
                </a:lnTo>
                <a:lnTo>
                  <a:pt x="9244" y="255856"/>
                </a:lnTo>
                <a:lnTo>
                  <a:pt x="9690" y="310556"/>
                </a:lnTo>
                <a:lnTo>
                  <a:pt x="9841" y="370960"/>
                </a:lnTo>
                <a:lnTo>
                  <a:pt x="9878" y="4000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3129135" y="1431283"/>
            <a:ext cx="136871" cy="16306"/>
          </a:xfrm>
          <a:custGeom>
            <a:avLst/>
            <a:gdLst/>
            <a:ahLst/>
            <a:cxnLst/>
            <a:rect l="0" t="0" r="0" b="0"/>
            <a:pathLst>
              <a:path w="136871" h="16306">
                <a:moveTo>
                  <a:pt x="136870" y="0"/>
                </a:moveTo>
                <a:lnTo>
                  <a:pt x="99392" y="8333"/>
                </a:lnTo>
                <a:lnTo>
                  <a:pt x="36659" y="16305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3329826" y="1568153"/>
            <a:ext cx="9880" cy="147400"/>
          </a:xfrm>
          <a:custGeom>
            <a:avLst/>
            <a:gdLst/>
            <a:ahLst/>
            <a:cxnLst/>
            <a:rect l="0" t="0" r="0" b="0"/>
            <a:pathLst>
              <a:path w="9880" h="147400">
                <a:moveTo>
                  <a:pt x="9879" y="0"/>
                </a:moveTo>
                <a:lnTo>
                  <a:pt x="2643" y="27556"/>
                </a:lnTo>
                <a:lnTo>
                  <a:pt x="0" y="83779"/>
                </a:lnTo>
                <a:lnTo>
                  <a:pt x="2663" y="119970"/>
                </a:lnTo>
                <a:lnTo>
                  <a:pt x="9879" y="1473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3339705" y="1441811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3413404" y="1521255"/>
            <a:ext cx="358162" cy="169898"/>
          </a:xfrm>
          <a:custGeom>
            <a:avLst/>
            <a:gdLst/>
            <a:ahLst/>
            <a:cxnLst/>
            <a:rect l="0" t="0" r="0" b="0"/>
            <a:pathLst>
              <a:path w="358162" h="169898">
                <a:moveTo>
                  <a:pt x="0" y="15313"/>
                </a:moveTo>
                <a:lnTo>
                  <a:pt x="11179" y="26491"/>
                </a:lnTo>
                <a:lnTo>
                  <a:pt x="16667" y="47577"/>
                </a:lnTo>
                <a:lnTo>
                  <a:pt x="26545" y="108989"/>
                </a:lnTo>
                <a:lnTo>
                  <a:pt x="25886" y="109349"/>
                </a:lnTo>
                <a:lnTo>
                  <a:pt x="24276" y="106080"/>
                </a:lnTo>
                <a:lnTo>
                  <a:pt x="21482" y="54591"/>
                </a:lnTo>
                <a:lnTo>
                  <a:pt x="23586" y="29260"/>
                </a:lnTo>
                <a:lnTo>
                  <a:pt x="32320" y="6304"/>
                </a:lnTo>
                <a:lnTo>
                  <a:pt x="39094" y="1118"/>
                </a:lnTo>
                <a:lnTo>
                  <a:pt x="47120" y="0"/>
                </a:lnTo>
                <a:lnTo>
                  <a:pt x="64226" y="4998"/>
                </a:lnTo>
                <a:lnTo>
                  <a:pt x="79628" y="15018"/>
                </a:lnTo>
                <a:lnTo>
                  <a:pt x="91152" y="30390"/>
                </a:lnTo>
                <a:lnTo>
                  <a:pt x="110660" y="78130"/>
                </a:lnTo>
                <a:lnTo>
                  <a:pt x="112378" y="75908"/>
                </a:lnTo>
                <a:lnTo>
                  <a:pt x="120724" y="44310"/>
                </a:lnTo>
                <a:lnTo>
                  <a:pt x="135856" y="14546"/>
                </a:lnTo>
                <a:lnTo>
                  <a:pt x="142043" y="10122"/>
                </a:lnTo>
                <a:lnTo>
                  <a:pt x="148508" y="9513"/>
                </a:lnTo>
                <a:lnTo>
                  <a:pt x="155158" y="11446"/>
                </a:lnTo>
                <a:lnTo>
                  <a:pt x="168785" y="22953"/>
                </a:lnTo>
                <a:lnTo>
                  <a:pt x="186491" y="49162"/>
                </a:lnTo>
                <a:lnTo>
                  <a:pt x="206663" y="108244"/>
                </a:lnTo>
                <a:lnTo>
                  <a:pt x="213903" y="135384"/>
                </a:lnTo>
                <a:lnTo>
                  <a:pt x="218641" y="142154"/>
                </a:lnTo>
                <a:lnTo>
                  <a:pt x="224140" y="144327"/>
                </a:lnTo>
                <a:lnTo>
                  <a:pt x="230145" y="143436"/>
                </a:lnTo>
                <a:lnTo>
                  <a:pt x="235319" y="139333"/>
                </a:lnTo>
                <a:lnTo>
                  <a:pt x="258266" y="110651"/>
                </a:lnTo>
                <a:lnTo>
                  <a:pt x="285924" y="92304"/>
                </a:lnTo>
                <a:lnTo>
                  <a:pt x="344467" y="65125"/>
                </a:lnTo>
                <a:lnTo>
                  <a:pt x="352477" y="59049"/>
                </a:lnTo>
                <a:lnTo>
                  <a:pt x="356647" y="50320"/>
                </a:lnTo>
                <a:lnTo>
                  <a:pt x="358161" y="28142"/>
                </a:lnTo>
                <a:lnTo>
                  <a:pt x="354588" y="19186"/>
                </a:lnTo>
                <a:lnTo>
                  <a:pt x="341259" y="6116"/>
                </a:lnTo>
                <a:lnTo>
                  <a:pt x="332791" y="3332"/>
                </a:lnTo>
                <a:lnTo>
                  <a:pt x="314023" y="3359"/>
                </a:lnTo>
                <a:lnTo>
                  <a:pt x="297104" y="10390"/>
                </a:lnTo>
                <a:lnTo>
                  <a:pt x="289316" y="15541"/>
                </a:lnTo>
                <a:lnTo>
                  <a:pt x="277544" y="30622"/>
                </a:lnTo>
                <a:lnTo>
                  <a:pt x="260454" y="74489"/>
                </a:lnTo>
                <a:lnTo>
                  <a:pt x="259257" y="97765"/>
                </a:lnTo>
                <a:lnTo>
                  <a:pt x="268021" y="141304"/>
                </a:lnTo>
                <a:lnTo>
                  <a:pt x="273437" y="149610"/>
                </a:lnTo>
                <a:lnTo>
                  <a:pt x="288814" y="161958"/>
                </a:lnTo>
                <a:lnTo>
                  <a:pt x="322791" y="169897"/>
                </a:lnTo>
                <a:lnTo>
                  <a:pt x="339605" y="168635"/>
                </a:lnTo>
                <a:lnTo>
                  <a:pt x="357969" y="1627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3855601" y="1520450"/>
            <a:ext cx="158578" cy="171242"/>
          </a:xfrm>
          <a:custGeom>
            <a:avLst/>
            <a:gdLst/>
            <a:ahLst/>
            <a:cxnLst/>
            <a:rect l="0" t="0" r="0" b="0"/>
            <a:pathLst>
              <a:path w="158578" h="171242">
                <a:moveTo>
                  <a:pt x="105285" y="5589"/>
                </a:moveTo>
                <a:lnTo>
                  <a:pt x="82928" y="0"/>
                </a:lnTo>
                <a:lnTo>
                  <a:pt x="62593" y="3495"/>
                </a:lnTo>
                <a:lnTo>
                  <a:pt x="34534" y="18617"/>
                </a:lnTo>
                <a:lnTo>
                  <a:pt x="4092" y="44688"/>
                </a:lnTo>
                <a:lnTo>
                  <a:pt x="1558" y="51542"/>
                </a:lnTo>
                <a:lnTo>
                  <a:pt x="2209" y="58451"/>
                </a:lnTo>
                <a:lnTo>
                  <a:pt x="4982" y="65397"/>
                </a:lnTo>
                <a:lnTo>
                  <a:pt x="11511" y="70028"/>
                </a:lnTo>
                <a:lnTo>
                  <a:pt x="43055" y="76545"/>
                </a:lnTo>
                <a:lnTo>
                  <a:pt x="103791" y="84517"/>
                </a:lnTo>
                <a:lnTo>
                  <a:pt x="136428" y="99425"/>
                </a:lnTo>
                <a:lnTo>
                  <a:pt x="151492" y="115145"/>
                </a:lnTo>
                <a:lnTo>
                  <a:pt x="157147" y="124250"/>
                </a:lnTo>
                <a:lnTo>
                  <a:pt x="158577" y="132659"/>
                </a:lnTo>
                <a:lnTo>
                  <a:pt x="157191" y="140606"/>
                </a:lnTo>
                <a:lnTo>
                  <a:pt x="153927" y="148243"/>
                </a:lnTo>
                <a:lnTo>
                  <a:pt x="140942" y="159848"/>
                </a:lnTo>
                <a:lnTo>
                  <a:pt x="132566" y="164580"/>
                </a:lnTo>
                <a:lnTo>
                  <a:pt x="92832" y="171241"/>
                </a:lnTo>
                <a:lnTo>
                  <a:pt x="32719" y="165343"/>
                </a:lnTo>
                <a:lnTo>
                  <a:pt x="0" y="16351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4300081" y="1271353"/>
            <a:ext cx="155646" cy="392215"/>
          </a:xfrm>
          <a:custGeom>
            <a:avLst/>
            <a:gdLst/>
            <a:ahLst/>
            <a:cxnLst/>
            <a:rect l="0" t="0" r="0" b="0"/>
            <a:pathLst>
              <a:path w="155646" h="392215">
                <a:moveTo>
                  <a:pt x="92474" y="275743"/>
                </a:moveTo>
                <a:lnTo>
                  <a:pt x="77819" y="231781"/>
                </a:lnTo>
                <a:lnTo>
                  <a:pt x="64904" y="217990"/>
                </a:lnTo>
                <a:lnTo>
                  <a:pt x="56546" y="212675"/>
                </a:lnTo>
                <a:lnTo>
                  <a:pt x="48635" y="211471"/>
                </a:lnTo>
                <a:lnTo>
                  <a:pt x="41021" y="213008"/>
                </a:lnTo>
                <a:lnTo>
                  <a:pt x="33606" y="216372"/>
                </a:lnTo>
                <a:lnTo>
                  <a:pt x="22246" y="229469"/>
                </a:lnTo>
                <a:lnTo>
                  <a:pt x="5422" y="266473"/>
                </a:lnTo>
                <a:lnTo>
                  <a:pt x="0" y="302762"/>
                </a:lnTo>
                <a:lnTo>
                  <a:pt x="6573" y="348541"/>
                </a:lnTo>
                <a:lnTo>
                  <a:pt x="12572" y="370099"/>
                </a:lnTo>
                <a:lnTo>
                  <a:pt x="18149" y="378421"/>
                </a:lnTo>
                <a:lnTo>
                  <a:pt x="33704" y="390788"/>
                </a:lnTo>
                <a:lnTo>
                  <a:pt x="41595" y="392214"/>
                </a:lnTo>
                <a:lnTo>
                  <a:pt x="49196" y="390825"/>
                </a:lnTo>
                <a:lnTo>
                  <a:pt x="56603" y="387560"/>
                </a:lnTo>
                <a:lnTo>
                  <a:pt x="78206" y="366196"/>
                </a:lnTo>
                <a:lnTo>
                  <a:pt x="105296" y="317960"/>
                </a:lnTo>
                <a:lnTo>
                  <a:pt x="119150" y="270185"/>
                </a:lnTo>
                <a:lnTo>
                  <a:pt x="129493" y="218984"/>
                </a:lnTo>
                <a:lnTo>
                  <a:pt x="133078" y="166769"/>
                </a:lnTo>
                <a:lnTo>
                  <a:pt x="132970" y="115423"/>
                </a:lnTo>
                <a:lnTo>
                  <a:pt x="126166" y="55559"/>
                </a:lnTo>
                <a:lnTo>
                  <a:pt x="118886" y="4263"/>
                </a:lnTo>
                <a:lnTo>
                  <a:pt x="114761" y="0"/>
                </a:lnTo>
                <a:lnTo>
                  <a:pt x="109672" y="667"/>
                </a:lnTo>
                <a:lnTo>
                  <a:pt x="103939" y="4622"/>
                </a:lnTo>
                <a:lnTo>
                  <a:pt x="97569" y="21494"/>
                </a:lnTo>
                <a:lnTo>
                  <a:pt x="95908" y="45760"/>
                </a:lnTo>
                <a:lnTo>
                  <a:pt x="100380" y="93477"/>
                </a:lnTo>
                <a:lnTo>
                  <a:pt x="103395" y="148039"/>
                </a:lnTo>
                <a:lnTo>
                  <a:pt x="111182" y="205934"/>
                </a:lnTo>
                <a:lnTo>
                  <a:pt x="118656" y="267413"/>
                </a:lnTo>
                <a:lnTo>
                  <a:pt x="131397" y="323448"/>
                </a:lnTo>
                <a:lnTo>
                  <a:pt x="145179" y="363285"/>
                </a:lnTo>
                <a:lnTo>
                  <a:pt x="155645" y="3810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4499641" y="1480658"/>
            <a:ext cx="283101" cy="205510"/>
          </a:xfrm>
          <a:custGeom>
            <a:avLst/>
            <a:gdLst/>
            <a:ahLst/>
            <a:cxnLst/>
            <a:rect l="0" t="0" r="0" b="0"/>
            <a:pathLst>
              <a:path w="283101" h="205510">
                <a:moveTo>
                  <a:pt x="82426" y="24324"/>
                </a:moveTo>
                <a:lnTo>
                  <a:pt x="65659" y="18735"/>
                </a:lnTo>
                <a:lnTo>
                  <a:pt x="58380" y="19429"/>
                </a:lnTo>
                <a:lnTo>
                  <a:pt x="44053" y="26438"/>
                </a:lnTo>
                <a:lnTo>
                  <a:pt x="22834" y="43538"/>
                </a:lnTo>
                <a:lnTo>
                  <a:pt x="7318" y="69012"/>
                </a:lnTo>
                <a:lnTo>
                  <a:pt x="0" y="117466"/>
                </a:lnTo>
                <a:lnTo>
                  <a:pt x="1072" y="157077"/>
                </a:lnTo>
                <a:lnTo>
                  <a:pt x="9614" y="180422"/>
                </a:lnTo>
                <a:lnTo>
                  <a:pt x="24329" y="196256"/>
                </a:lnTo>
                <a:lnTo>
                  <a:pt x="33166" y="202117"/>
                </a:lnTo>
                <a:lnTo>
                  <a:pt x="55464" y="205509"/>
                </a:lnTo>
                <a:lnTo>
                  <a:pt x="78632" y="201947"/>
                </a:lnTo>
                <a:lnTo>
                  <a:pt x="96728" y="192565"/>
                </a:lnTo>
                <a:lnTo>
                  <a:pt x="109450" y="177477"/>
                </a:lnTo>
                <a:lnTo>
                  <a:pt x="114480" y="168540"/>
                </a:lnTo>
                <a:lnTo>
                  <a:pt x="121560" y="128016"/>
                </a:lnTo>
                <a:lnTo>
                  <a:pt x="118068" y="90143"/>
                </a:lnTo>
                <a:lnTo>
                  <a:pt x="109576" y="70735"/>
                </a:lnTo>
                <a:lnTo>
                  <a:pt x="104035" y="62284"/>
                </a:lnTo>
                <a:lnTo>
                  <a:pt x="105021" y="57819"/>
                </a:lnTo>
                <a:lnTo>
                  <a:pt x="110358" y="56013"/>
                </a:lnTo>
                <a:lnTo>
                  <a:pt x="165437" y="64329"/>
                </a:lnTo>
                <a:lnTo>
                  <a:pt x="204769" y="71533"/>
                </a:lnTo>
                <a:lnTo>
                  <a:pt x="260884" y="61751"/>
                </a:lnTo>
                <a:lnTo>
                  <a:pt x="269249" y="56295"/>
                </a:lnTo>
                <a:lnTo>
                  <a:pt x="281662" y="40873"/>
                </a:lnTo>
                <a:lnTo>
                  <a:pt x="283100" y="33017"/>
                </a:lnTo>
                <a:lnTo>
                  <a:pt x="281720" y="25440"/>
                </a:lnTo>
                <a:lnTo>
                  <a:pt x="278459" y="18049"/>
                </a:lnTo>
                <a:lnTo>
                  <a:pt x="265479" y="6718"/>
                </a:lnTo>
                <a:lnTo>
                  <a:pt x="257104" y="2058"/>
                </a:lnTo>
                <a:lnTo>
                  <a:pt x="238440" y="0"/>
                </a:lnTo>
                <a:lnTo>
                  <a:pt x="218446" y="4155"/>
                </a:lnTo>
                <a:lnTo>
                  <a:pt x="188629" y="19648"/>
                </a:lnTo>
                <a:lnTo>
                  <a:pt x="172132" y="32385"/>
                </a:lnTo>
                <a:lnTo>
                  <a:pt x="155279" y="58298"/>
                </a:lnTo>
                <a:lnTo>
                  <a:pt x="148466" y="93792"/>
                </a:lnTo>
                <a:lnTo>
                  <a:pt x="153112" y="117200"/>
                </a:lnTo>
                <a:lnTo>
                  <a:pt x="157626" y="128356"/>
                </a:lnTo>
                <a:lnTo>
                  <a:pt x="172000" y="143870"/>
                </a:lnTo>
                <a:lnTo>
                  <a:pt x="209825" y="163362"/>
                </a:lnTo>
                <a:lnTo>
                  <a:pt x="230295" y="164888"/>
                </a:lnTo>
                <a:lnTo>
                  <a:pt x="271939" y="16119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4855329" y="1473397"/>
            <a:ext cx="168631" cy="189514"/>
          </a:xfrm>
          <a:custGeom>
            <a:avLst/>
            <a:gdLst/>
            <a:ahLst/>
            <a:cxnLst/>
            <a:rect l="0" t="0" r="0" b="0"/>
            <a:pathLst>
              <a:path w="168631" h="189514">
                <a:moveTo>
                  <a:pt x="116293" y="0"/>
                </a:moveTo>
                <a:lnTo>
                  <a:pt x="57676" y="0"/>
                </a:lnTo>
                <a:lnTo>
                  <a:pt x="37209" y="6239"/>
                </a:lnTo>
                <a:lnTo>
                  <a:pt x="5005" y="29308"/>
                </a:lnTo>
                <a:lnTo>
                  <a:pt x="1157" y="37086"/>
                </a:lnTo>
                <a:lnTo>
                  <a:pt x="0" y="55087"/>
                </a:lnTo>
                <a:lnTo>
                  <a:pt x="4840" y="62461"/>
                </a:lnTo>
                <a:lnTo>
                  <a:pt x="22695" y="73774"/>
                </a:lnTo>
                <a:lnTo>
                  <a:pt x="82665" y="85971"/>
                </a:lnTo>
                <a:lnTo>
                  <a:pt x="132007" y="104199"/>
                </a:lnTo>
                <a:lnTo>
                  <a:pt x="161763" y="123551"/>
                </a:lnTo>
                <a:lnTo>
                  <a:pt x="166494" y="131500"/>
                </a:lnTo>
                <a:lnTo>
                  <a:pt x="168630" y="149691"/>
                </a:lnTo>
                <a:lnTo>
                  <a:pt x="165223" y="157116"/>
                </a:lnTo>
                <a:lnTo>
                  <a:pt x="152077" y="168485"/>
                </a:lnTo>
                <a:lnTo>
                  <a:pt x="124946" y="181463"/>
                </a:lnTo>
                <a:lnTo>
                  <a:pt x="68696" y="187923"/>
                </a:lnTo>
                <a:lnTo>
                  <a:pt x="20670" y="189199"/>
                </a:lnTo>
                <a:lnTo>
                  <a:pt x="480" y="1895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5403290" y="1294413"/>
            <a:ext cx="27031" cy="442197"/>
          </a:xfrm>
          <a:custGeom>
            <a:avLst/>
            <a:gdLst/>
            <a:ahLst/>
            <a:cxnLst/>
            <a:rect l="0" t="0" r="0" b="0"/>
            <a:pathLst>
              <a:path w="27031" h="442197">
                <a:moveTo>
                  <a:pt x="0" y="0"/>
                </a:moveTo>
                <a:lnTo>
                  <a:pt x="0" y="58616"/>
                </a:lnTo>
                <a:lnTo>
                  <a:pt x="1170" y="118856"/>
                </a:lnTo>
                <a:lnTo>
                  <a:pt x="8334" y="173216"/>
                </a:lnTo>
                <a:lnTo>
                  <a:pt x="15685" y="228408"/>
                </a:lnTo>
                <a:lnTo>
                  <a:pt x="19996" y="289916"/>
                </a:lnTo>
                <a:lnTo>
                  <a:pt x="23967" y="352151"/>
                </a:lnTo>
                <a:lnTo>
                  <a:pt x="27030" y="376440"/>
                </a:lnTo>
                <a:lnTo>
                  <a:pt x="22584" y="417509"/>
                </a:lnTo>
                <a:lnTo>
                  <a:pt x="21057" y="4421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5533845" y="1235707"/>
            <a:ext cx="205195" cy="485417"/>
          </a:xfrm>
          <a:custGeom>
            <a:avLst/>
            <a:gdLst/>
            <a:ahLst/>
            <a:cxnLst/>
            <a:rect l="0" t="0" r="0" b="0"/>
            <a:pathLst>
              <a:path w="205195" h="485417">
                <a:moveTo>
                  <a:pt x="164244" y="121876"/>
                </a:moveTo>
                <a:lnTo>
                  <a:pt x="137880" y="182987"/>
                </a:lnTo>
                <a:lnTo>
                  <a:pt x="104345" y="243008"/>
                </a:lnTo>
                <a:lnTo>
                  <a:pt x="84865" y="297709"/>
                </a:lnTo>
                <a:lnTo>
                  <a:pt x="69752" y="353574"/>
                </a:lnTo>
                <a:lnTo>
                  <a:pt x="61091" y="409669"/>
                </a:lnTo>
                <a:lnTo>
                  <a:pt x="66145" y="434618"/>
                </a:lnTo>
                <a:lnTo>
                  <a:pt x="82145" y="465275"/>
                </a:lnTo>
                <a:lnTo>
                  <a:pt x="88454" y="473641"/>
                </a:lnTo>
                <a:lnTo>
                  <a:pt x="107942" y="482937"/>
                </a:lnTo>
                <a:lnTo>
                  <a:pt x="119690" y="485416"/>
                </a:lnTo>
                <a:lnTo>
                  <a:pt x="142102" y="481931"/>
                </a:lnTo>
                <a:lnTo>
                  <a:pt x="152992" y="477726"/>
                </a:lnTo>
                <a:lnTo>
                  <a:pt x="168211" y="463696"/>
                </a:lnTo>
                <a:lnTo>
                  <a:pt x="193103" y="426093"/>
                </a:lnTo>
                <a:lnTo>
                  <a:pt x="202430" y="384110"/>
                </a:lnTo>
                <a:lnTo>
                  <a:pt x="205194" y="340215"/>
                </a:lnTo>
                <a:lnTo>
                  <a:pt x="199601" y="314842"/>
                </a:lnTo>
                <a:lnTo>
                  <a:pt x="171357" y="264368"/>
                </a:lnTo>
                <a:lnTo>
                  <a:pt x="121680" y="209964"/>
                </a:lnTo>
                <a:lnTo>
                  <a:pt x="62038" y="164329"/>
                </a:lnTo>
                <a:lnTo>
                  <a:pt x="24269" y="120535"/>
                </a:lnTo>
                <a:lnTo>
                  <a:pt x="10006" y="100223"/>
                </a:lnTo>
                <a:lnTo>
                  <a:pt x="2107" y="76378"/>
                </a:lnTo>
                <a:lnTo>
                  <a:pt x="0" y="63468"/>
                </a:lnTo>
                <a:lnTo>
                  <a:pt x="3899" y="42885"/>
                </a:lnTo>
                <a:lnTo>
                  <a:pt x="19248" y="18143"/>
                </a:lnTo>
                <a:lnTo>
                  <a:pt x="25466" y="10607"/>
                </a:lnTo>
                <a:lnTo>
                  <a:pt x="44852" y="2233"/>
                </a:lnTo>
                <a:lnTo>
                  <a:pt x="56573" y="0"/>
                </a:lnTo>
                <a:lnTo>
                  <a:pt x="82075" y="3759"/>
                </a:lnTo>
                <a:lnTo>
                  <a:pt x="130985" y="25235"/>
                </a:lnTo>
                <a:lnTo>
                  <a:pt x="146732" y="41490"/>
                </a:lnTo>
                <a:lnTo>
                  <a:pt x="156461" y="61583"/>
                </a:lnTo>
                <a:lnTo>
                  <a:pt x="164244" y="11134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6035000" y="1525888"/>
            <a:ext cx="197907" cy="421292"/>
          </a:xfrm>
          <a:custGeom>
            <a:avLst/>
            <a:gdLst/>
            <a:ahLst/>
            <a:cxnLst/>
            <a:rect l="0" t="0" r="0" b="0"/>
            <a:pathLst>
              <a:path w="197907" h="421292">
                <a:moveTo>
                  <a:pt x="126342" y="137022"/>
                </a:moveTo>
                <a:lnTo>
                  <a:pt x="137521" y="125844"/>
                </a:lnTo>
                <a:lnTo>
                  <a:pt x="143008" y="107877"/>
                </a:lnTo>
                <a:lnTo>
                  <a:pt x="144278" y="85464"/>
                </a:lnTo>
                <a:lnTo>
                  <a:pt x="132488" y="31880"/>
                </a:lnTo>
                <a:lnTo>
                  <a:pt x="119715" y="13863"/>
                </a:lnTo>
                <a:lnTo>
                  <a:pt x="111396" y="5783"/>
                </a:lnTo>
                <a:lnTo>
                  <a:pt x="102340" y="1566"/>
                </a:lnTo>
                <a:lnTo>
                  <a:pt x="82919" y="0"/>
                </a:lnTo>
                <a:lnTo>
                  <a:pt x="65709" y="6323"/>
                </a:lnTo>
                <a:lnTo>
                  <a:pt x="50261" y="18102"/>
                </a:lnTo>
                <a:lnTo>
                  <a:pt x="35596" y="35036"/>
                </a:lnTo>
                <a:lnTo>
                  <a:pt x="27519" y="57380"/>
                </a:lnTo>
                <a:lnTo>
                  <a:pt x="22334" y="109852"/>
                </a:lnTo>
                <a:lnTo>
                  <a:pt x="27864" y="134305"/>
                </a:lnTo>
                <a:lnTo>
                  <a:pt x="32614" y="145739"/>
                </a:lnTo>
                <a:lnTo>
                  <a:pt x="47251" y="161563"/>
                </a:lnTo>
                <a:lnTo>
                  <a:pt x="56067" y="167421"/>
                </a:lnTo>
                <a:lnTo>
                  <a:pt x="65454" y="168986"/>
                </a:lnTo>
                <a:lnTo>
                  <a:pt x="85243" y="164486"/>
                </a:lnTo>
                <a:lnTo>
                  <a:pt x="110526" y="148799"/>
                </a:lnTo>
                <a:lnTo>
                  <a:pt x="132834" y="123744"/>
                </a:lnTo>
                <a:lnTo>
                  <a:pt x="140029" y="122321"/>
                </a:lnTo>
                <a:lnTo>
                  <a:pt x="147165" y="126051"/>
                </a:lnTo>
                <a:lnTo>
                  <a:pt x="154262" y="133218"/>
                </a:lnTo>
                <a:lnTo>
                  <a:pt x="174058" y="185577"/>
                </a:lnTo>
                <a:lnTo>
                  <a:pt x="189233" y="242193"/>
                </a:lnTo>
                <a:lnTo>
                  <a:pt x="197906" y="298436"/>
                </a:lnTo>
                <a:lnTo>
                  <a:pt x="193820" y="334977"/>
                </a:lnTo>
                <a:lnTo>
                  <a:pt x="174022" y="368031"/>
                </a:lnTo>
                <a:lnTo>
                  <a:pt x="152602" y="383192"/>
                </a:lnTo>
                <a:lnTo>
                  <a:pt x="94272" y="406396"/>
                </a:lnTo>
                <a:lnTo>
                  <a:pt x="41325" y="418003"/>
                </a:lnTo>
                <a:lnTo>
                  <a:pt x="0" y="42129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6231035" y="1536568"/>
            <a:ext cx="143607" cy="189670"/>
          </a:xfrm>
          <a:custGeom>
            <a:avLst/>
            <a:gdLst/>
            <a:ahLst/>
            <a:cxnLst/>
            <a:rect l="0" t="0" r="0" b="0"/>
            <a:pathLst>
              <a:path w="143607" h="189670">
                <a:moveTo>
                  <a:pt x="67178" y="0"/>
                </a:moveTo>
                <a:lnTo>
                  <a:pt x="50410" y="5589"/>
                </a:lnTo>
                <a:lnTo>
                  <a:pt x="35939" y="17692"/>
                </a:lnTo>
                <a:lnTo>
                  <a:pt x="22878" y="35939"/>
                </a:lnTo>
                <a:lnTo>
                  <a:pt x="1134" y="93712"/>
                </a:lnTo>
                <a:lnTo>
                  <a:pt x="0" y="115349"/>
                </a:lnTo>
                <a:lnTo>
                  <a:pt x="4565" y="136664"/>
                </a:lnTo>
                <a:lnTo>
                  <a:pt x="20290" y="167225"/>
                </a:lnTo>
                <a:lnTo>
                  <a:pt x="33080" y="183897"/>
                </a:lnTo>
                <a:lnTo>
                  <a:pt x="40937" y="188108"/>
                </a:lnTo>
                <a:lnTo>
                  <a:pt x="59024" y="189669"/>
                </a:lnTo>
                <a:lnTo>
                  <a:pt x="88938" y="178381"/>
                </a:lnTo>
                <a:lnTo>
                  <a:pt x="114440" y="160218"/>
                </a:lnTo>
                <a:lnTo>
                  <a:pt x="131224" y="134430"/>
                </a:lnTo>
                <a:lnTo>
                  <a:pt x="143606" y="98972"/>
                </a:lnTo>
                <a:lnTo>
                  <a:pt x="143506" y="58831"/>
                </a:lnTo>
                <a:lnTo>
                  <a:pt x="135806" y="37455"/>
                </a:lnTo>
                <a:lnTo>
                  <a:pt x="130477" y="28480"/>
                </a:lnTo>
                <a:lnTo>
                  <a:pt x="115198" y="15387"/>
                </a:lnTo>
                <a:lnTo>
                  <a:pt x="99049" y="8009"/>
                </a:lnTo>
                <a:lnTo>
                  <a:pt x="93104" y="7679"/>
                </a:lnTo>
                <a:lnTo>
                  <a:pt x="77706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6653163" y="1578682"/>
            <a:ext cx="13548" cy="136872"/>
          </a:xfrm>
          <a:custGeom>
            <a:avLst/>
            <a:gdLst/>
            <a:ahLst/>
            <a:cxnLst/>
            <a:rect l="0" t="0" r="0" b="0"/>
            <a:pathLst>
              <a:path w="13548" h="136872">
                <a:moveTo>
                  <a:pt x="13547" y="0"/>
                </a:moveTo>
                <a:lnTo>
                  <a:pt x="2369" y="22357"/>
                </a:lnTo>
                <a:lnTo>
                  <a:pt x="0" y="42692"/>
                </a:lnTo>
                <a:lnTo>
                  <a:pt x="2621" y="100898"/>
                </a:lnTo>
                <a:lnTo>
                  <a:pt x="3019" y="1368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6624596" y="1462869"/>
            <a:ext cx="21058" cy="10529"/>
          </a:xfrm>
          <a:custGeom>
            <a:avLst/>
            <a:gdLst/>
            <a:ahLst/>
            <a:cxnLst/>
            <a:rect l="0" t="0" r="0" b="0"/>
            <a:pathLst>
              <a:path w="21058" h="10529">
                <a:moveTo>
                  <a:pt x="21057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6720092" y="1535205"/>
            <a:ext cx="146661" cy="180349"/>
          </a:xfrm>
          <a:custGeom>
            <a:avLst/>
            <a:gdLst/>
            <a:ahLst/>
            <a:cxnLst/>
            <a:rect l="0" t="0" r="0" b="0"/>
            <a:pathLst>
              <a:path w="146661" h="180349">
                <a:moveTo>
                  <a:pt x="9789" y="32948"/>
                </a:moveTo>
                <a:lnTo>
                  <a:pt x="9789" y="81879"/>
                </a:lnTo>
                <a:lnTo>
                  <a:pt x="14686" y="139868"/>
                </a:lnTo>
                <a:lnTo>
                  <a:pt x="11884" y="139323"/>
                </a:lnTo>
                <a:lnTo>
                  <a:pt x="7676" y="135450"/>
                </a:lnTo>
                <a:lnTo>
                  <a:pt x="3001" y="118669"/>
                </a:lnTo>
                <a:lnTo>
                  <a:pt x="0" y="64179"/>
                </a:lnTo>
                <a:lnTo>
                  <a:pt x="5069" y="25434"/>
                </a:lnTo>
                <a:lnTo>
                  <a:pt x="10152" y="16241"/>
                </a:lnTo>
                <a:lnTo>
                  <a:pt x="25159" y="2906"/>
                </a:lnTo>
                <a:lnTo>
                  <a:pt x="34074" y="52"/>
                </a:lnTo>
                <a:lnTo>
                  <a:pt x="53337" y="0"/>
                </a:lnTo>
                <a:lnTo>
                  <a:pt x="70478" y="6996"/>
                </a:lnTo>
                <a:lnTo>
                  <a:pt x="85895" y="19075"/>
                </a:lnTo>
                <a:lnTo>
                  <a:pt x="121948" y="65480"/>
                </a:lnTo>
                <a:lnTo>
                  <a:pt x="137518" y="101989"/>
                </a:lnTo>
                <a:lnTo>
                  <a:pt x="145456" y="160771"/>
                </a:lnTo>
                <a:lnTo>
                  <a:pt x="146660" y="18034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6940451" y="1283884"/>
            <a:ext cx="31587" cy="463255"/>
          </a:xfrm>
          <a:custGeom>
            <a:avLst/>
            <a:gdLst/>
            <a:ahLst/>
            <a:cxnLst/>
            <a:rect l="0" t="0" r="0" b="0"/>
            <a:pathLst>
              <a:path w="31587" h="463255">
                <a:moveTo>
                  <a:pt x="0" y="0"/>
                </a:moveTo>
                <a:lnTo>
                  <a:pt x="0" y="44367"/>
                </a:lnTo>
                <a:lnTo>
                  <a:pt x="0" y="107772"/>
                </a:lnTo>
                <a:lnTo>
                  <a:pt x="0" y="158643"/>
                </a:lnTo>
                <a:lnTo>
                  <a:pt x="0" y="217541"/>
                </a:lnTo>
                <a:lnTo>
                  <a:pt x="0" y="258902"/>
                </a:lnTo>
                <a:lnTo>
                  <a:pt x="3120" y="315748"/>
                </a:lnTo>
                <a:lnTo>
                  <a:pt x="14654" y="377575"/>
                </a:lnTo>
                <a:lnTo>
                  <a:pt x="27029" y="434198"/>
                </a:lnTo>
                <a:lnTo>
                  <a:pt x="31586" y="4632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6803580" y="1431283"/>
            <a:ext cx="231628" cy="42115"/>
          </a:xfrm>
          <a:custGeom>
            <a:avLst/>
            <a:gdLst/>
            <a:ahLst/>
            <a:cxnLst/>
            <a:rect l="0" t="0" r="0" b="0"/>
            <a:pathLst>
              <a:path w="231628" h="42115">
                <a:moveTo>
                  <a:pt x="231627" y="0"/>
                </a:moveTo>
                <a:lnTo>
                  <a:pt x="194150" y="8333"/>
                </a:lnTo>
                <a:lnTo>
                  <a:pt x="142726" y="15684"/>
                </a:lnTo>
                <a:lnTo>
                  <a:pt x="86338" y="27231"/>
                </a:lnTo>
                <a:lnTo>
                  <a:pt x="29447" y="33845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7042816" y="1557625"/>
            <a:ext cx="203840" cy="161623"/>
          </a:xfrm>
          <a:custGeom>
            <a:avLst/>
            <a:gdLst/>
            <a:ahLst/>
            <a:cxnLst/>
            <a:rect l="0" t="0" r="0" b="0"/>
            <a:pathLst>
              <a:path w="203840" h="161623">
                <a:moveTo>
                  <a:pt x="129262" y="42114"/>
                </a:moveTo>
                <a:lnTo>
                  <a:pt x="85299" y="18395"/>
                </a:lnTo>
                <a:lnTo>
                  <a:pt x="62149" y="17144"/>
                </a:lnTo>
                <a:lnTo>
                  <a:pt x="38602" y="21658"/>
                </a:lnTo>
                <a:lnTo>
                  <a:pt x="20338" y="31462"/>
                </a:lnTo>
                <a:lnTo>
                  <a:pt x="7542" y="46739"/>
                </a:lnTo>
                <a:lnTo>
                  <a:pt x="2491" y="55726"/>
                </a:lnTo>
                <a:lnTo>
                  <a:pt x="0" y="78189"/>
                </a:lnTo>
                <a:lnTo>
                  <a:pt x="3962" y="102601"/>
                </a:lnTo>
                <a:lnTo>
                  <a:pt x="13521" y="125149"/>
                </a:lnTo>
                <a:lnTo>
                  <a:pt x="31808" y="140630"/>
                </a:lnTo>
                <a:lnTo>
                  <a:pt x="81676" y="160100"/>
                </a:lnTo>
                <a:lnTo>
                  <a:pt x="105774" y="161622"/>
                </a:lnTo>
                <a:lnTo>
                  <a:pt x="128181" y="157230"/>
                </a:lnTo>
                <a:lnTo>
                  <a:pt x="159358" y="141603"/>
                </a:lnTo>
                <a:lnTo>
                  <a:pt x="176173" y="128835"/>
                </a:lnTo>
                <a:lnTo>
                  <a:pt x="198794" y="97315"/>
                </a:lnTo>
                <a:lnTo>
                  <a:pt x="203839" y="74836"/>
                </a:lnTo>
                <a:lnTo>
                  <a:pt x="201012" y="53148"/>
                </a:lnTo>
                <a:lnTo>
                  <a:pt x="191956" y="31810"/>
                </a:lnTo>
                <a:lnTo>
                  <a:pt x="177013" y="16867"/>
                </a:lnTo>
                <a:lnTo>
                  <a:pt x="157504" y="7497"/>
                </a:lnTo>
                <a:lnTo>
                  <a:pt x="108205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7638015" y="1262827"/>
            <a:ext cx="158330" cy="455333"/>
          </a:xfrm>
          <a:custGeom>
            <a:avLst/>
            <a:gdLst/>
            <a:ahLst/>
            <a:cxnLst/>
            <a:rect l="0" t="0" r="0" b="0"/>
            <a:pathLst>
              <a:path w="158330" h="455333">
                <a:moveTo>
                  <a:pt x="134188" y="0"/>
                </a:moveTo>
                <a:lnTo>
                  <a:pt x="110468" y="53028"/>
                </a:lnTo>
                <a:lnTo>
                  <a:pt x="83852" y="113669"/>
                </a:lnTo>
                <a:lnTo>
                  <a:pt x="62373" y="163093"/>
                </a:lnTo>
                <a:lnTo>
                  <a:pt x="35601" y="225152"/>
                </a:lnTo>
                <a:lnTo>
                  <a:pt x="10901" y="286803"/>
                </a:lnTo>
                <a:lnTo>
                  <a:pt x="0" y="349371"/>
                </a:lnTo>
                <a:lnTo>
                  <a:pt x="3701" y="398185"/>
                </a:lnTo>
                <a:lnTo>
                  <a:pt x="12243" y="423026"/>
                </a:lnTo>
                <a:lnTo>
                  <a:pt x="17796" y="432926"/>
                </a:lnTo>
                <a:lnTo>
                  <a:pt x="36445" y="447045"/>
                </a:lnTo>
                <a:lnTo>
                  <a:pt x="47968" y="452448"/>
                </a:lnTo>
                <a:lnTo>
                  <a:pt x="70131" y="455332"/>
                </a:lnTo>
                <a:lnTo>
                  <a:pt x="80955" y="454463"/>
                </a:lnTo>
                <a:lnTo>
                  <a:pt x="102340" y="444139"/>
                </a:lnTo>
                <a:lnTo>
                  <a:pt x="139075" y="414505"/>
                </a:lnTo>
                <a:lnTo>
                  <a:pt x="156042" y="387588"/>
                </a:lnTo>
                <a:lnTo>
                  <a:pt x="158329" y="364504"/>
                </a:lnTo>
                <a:lnTo>
                  <a:pt x="157301" y="351797"/>
                </a:lnTo>
                <a:lnTo>
                  <a:pt x="146799" y="328320"/>
                </a:lnTo>
                <a:lnTo>
                  <a:pt x="130434" y="308527"/>
                </a:lnTo>
                <a:lnTo>
                  <a:pt x="111462" y="295830"/>
                </a:lnTo>
                <a:lnTo>
                  <a:pt x="91332" y="292527"/>
                </a:lnTo>
                <a:lnTo>
                  <a:pt x="81051" y="293284"/>
                </a:lnTo>
                <a:lnTo>
                  <a:pt x="63388" y="300364"/>
                </a:lnTo>
                <a:lnTo>
                  <a:pt x="50079" y="310140"/>
                </a:lnTo>
                <a:lnTo>
                  <a:pt x="39431" y="3263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7877488" y="1312328"/>
            <a:ext cx="239434" cy="384819"/>
          </a:xfrm>
          <a:custGeom>
            <a:avLst/>
            <a:gdLst/>
            <a:ahLst/>
            <a:cxnLst/>
            <a:rect l="0" t="0" r="0" b="0"/>
            <a:pathLst>
              <a:path w="239434" h="384819">
                <a:moveTo>
                  <a:pt x="0" y="66312"/>
                </a:moveTo>
                <a:lnTo>
                  <a:pt x="9574" y="35030"/>
                </a:lnTo>
                <a:lnTo>
                  <a:pt x="20243" y="18874"/>
                </a:lnTo>
                <a:lnTo>
                  <a:pt x="35902" y="7014"/>
                </a:lnTo>
                <a:lnTo>
                  <a:pt x="44991" y="2214"/>
                </a:lnTo>
                <a:lnTo>
                  <a:pt x="67569" y="0"/>
                </a:lnTo>
                <a:lnTo>
                  <a:pt x="92032" y="4085"/>
                </a:lnTo>
                <a:lnTo>
                  <a:pt x="124364" y="19539"/>
                </a:lnTo>
                <a:lnTo>
                  <a:pt x="141451" y="32266"/>
                </a:lnTo>
                <a:lnTo>
                  <a:pt x="150604" y="55080"/>
                </a:lnTo>
                <a:lnTo>
                  <a:pt x="153503" y="83547"/>
                </a:lnTo>
                <a:lnTo>
                  <a:pt x="150891" y="111797"/>
                </a:lnTo>
                <a:lnTo>
                  <a:pt x="142712" y="133711"/>
                </a:lnTo>
                <a:lnTo>
                  <a:pt x="137255" y="142830"/>
                </a:lnTo>
                <a:lnTo>
                  <a:pt x="121833" y="156082"/>
                </a:lnTo>
                <a:lnTo>
                  <a:pt x="112808" y="161254"/>
                </a:lnTo>
                <a:lnTo>
                  <a:pt x="109130" y="162362"/>
                </a:lnTo>
                <a:lnTo>
                  <a:pt x="109018" y="160761"/>
                </a:lnTo>
                <a:lnTo>
                  <a:pt x="111283" y="157354"/>
                </a:lnTo>
                <a:lnTo>
                  <a:pt x="129397" y="156688"/>
                </a:lnTo>
                <a:lnTo>
                  <a:pt x="154606" y="161462"/>
                </a:lnTo>
                <a:lnTo>
                  <a:pt x="187359" y="177303"/>
                </a:lnTo>
                <a:lnTo>
                  <a:pt x="204543" y="190121"/>
                </a:lnTo>
                <a:lnTo>
                  <a:pt x="221782" y="216080"/>
                </a:lnTo>
                <a:lnTo>
                  <a:pt x="236917" y="257463"/>
                </a:lnTo>
                <a:lnTo>
                  <a:pt x="239433" y="297125"/>
                </a:lnTo>
                <a:lnTo>
                  <a:pt x="232120" y="341892"/>
                </a:lnTo>
                <a:lnTo>
                  <a:pt x="221707" y="362707"/>
                </a:lnTo>
                <a:lnTo>
                  <a:pt x="206161" y="376638"/>
                </a:lnTo>
                <a:lnTo>
                  <a:pt x="197102" y="381991"/>
                </a:lnTo>
                <a:lnTo>
                  <a:pt x="174558" y="384818"/>
                </a:lnTo>
                <a:lnTo>
                  <a:pt x="116617" y="374111"/>
                </a:lnTo>
                <a:lnTo>
                  <a:pt x="53882" y="355170"/>
                </a:lnTo>
                <a:lnTo>
                  <a:pt x="21057" y="35058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8172285" y="1297534"/>
            <a:ext cx="153012" cy="249563"/>
          </a:xfrm>
          <a:custGeom>
            <a:avLst/>
            <a:gdLst/>
            <a:ahLst/>
            <a:cxnLst/>
            <a:rect l="0" t="0" r="0" b="0"/>
            <a:pathLst>
              <a:path w="153012" h="249563">
                <a:moveTo>
                  <a:pt x="0" y="17935"/>
                </a:moveTo>
                <a:lnTo>
                  <a:pt x="11179" y="6757"/>
                </a:lnTo>
                <a:lnTo>
                  <a:pt x="29145" y="1269"/>
                </a:lnTo>
                <a:lnTo>
                  <a:pt x="52728" y="0"/>
                </a:lnTo>
                <a:lnTo>
                  <a:pt x="114207" y="11790"/>
                </a:lnTo>
                <a:lnTo>
                  <a:pt x="133037" y="24563"/>
                </a:lnTo>
                <a:lnTo>
                  <a:pt x="141334" y="32882"/>
                </a:lnTo>
                <a:lnTo>
                  <a:pt x="150552" y="54604"/>
                </a:lnTo>
                <a:lnTo>
                  <a:pt x="153011" y="66948"/>
                </a:lnTo>
                <a:lnTo>
                  <a:pt x="151141" y="76347"/>
                </a:lnTo>
                <a:lnTo>
                  <a:pt x="146384" y="83782"/>
                </a:lnTo>
                <a:lnTo>
                  <a:pt x="130570" y="95164"/>
                </a:lnTo>
                <a:lnTo>
                  <a:pt x="74488" y="115742"/>
                </a:lnTo>
                <a:lnTo>
                  <a:pt x="47938" y="132183"/>
                </a:lnTo>
                <a:lnTo>
                  <a:pt x="42487" y="140894"/>
                </a:lnTo>
                <a:lnTo>
                  <a:pt x="36431" y="163051"/>
                </a:lnTo>
                <a:lnTo>
                  <a:pt x="38611" y="196243"/>
                </a:lnTo>
                <a:lnTo>
                  <a:pt x="63172" y="24956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8245985" y="1683967"/>
            <a:ext cx="10529" cy="10529"/>
          </a:xfrm>
          <a:custGeom>
            <a:avLst/>
            <a:gdLst/>
            <a:ahLst/>
            <a:cxnLst/>
            <a:rect l="0" t="0" r="0" b="0"/>
            <a:pathLst>
              <a:path w="10529" h="10529">
                <a:moveTo>
                  <a:pt x="10528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894922" y="136556"/>
            <a:ext cx="4053473" cy="663610"/>
            <a:chOff x="894922" y="136556"/>
            <a:chExt cx="4053473" cy="663610"/>
          </a:xfrm>
        </p:grpSpPr>
        <p:sp>
          <p:nvSpPr>
            <p:cNvPr id="48" name="Freeform 47"/>
            <p:cNvSpPr/>
            <p:nvPr/>
          </p:nvSpPr>
          <p:spPr>
            <a:xfrm>
              <a:off x="1063378" y="210569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2724" y="52051"/>
                  </a:lnTo>
                  <a:lnTo>
                    <a:pt x="11179" y="101990"/>
                  </a:lnTo>
                  <a:lnTo>
                    <a:pt x="10721" y="155782"/>
                  </a:lnTo>
                  <a:lnTo>
                    <a:pt x="10614" y="199088"/>
                  </a:lnTo>
                  <a:lnTo>
                    <a:pt x="10566" y="241732"/>
                  </a:lnTo>
                  <a:lnTo>
                    <a:pt x="10539" y="305201"/>
                  </a:lnTo>
                  <a:lnTo>
                    <a:pt x="10532" y="357282"/>
                  </a:lnTo>
                  <a:lnTo>
                    <a:pt x="2196" y="41030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94922" y="200041"/>
              <a:ext cx="389555" cy="31586"/>
            </a:xfrm>
            <a:custGeom>
              <a:avLst/>
              <a:gdLst/>
              <a:ahLst/>
              <a:cxnLst/>
              <a:rect l="0" t="0" r="0" b="0"/>
              <a:pathLst>
                <a:path w="389555" h="31586">
                  <a:moveTo>
                    <a:pt x="389554" y="0"/>
                  </a:moveTo>
                  <a:lnTo>
                    <a:pt x="327462" y="5589"/>
                  </a:lnTo>
                  <a:lnTo>
                    <a:pt x="266501" y="9553"/>
                  </a:lnTo>
                  <a:lnTo>
                    <a:pt x="209595" y="10239"/>
                  </a:lnTo>
                  <a:lnTo>
                    <a:pt x="157508" y="11613"/>
                  </a:lnTo>
                  <a:lnTo>
                    <a:pt x="101043" y="18845"/>
                  </a:lnTo>
                  <a:lnTo>
                    <a:pt x="45435" y="2620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183137" y="408661"/>
              <a:ext cx="122397" cy="190158"/>
            </a:xfrm>
            <a:custGeom>
              <a:avLst/>
              <a:gdLst/>
              <a:ahLst/>
              <a:cxnLst/>
              <a:rect l="0" t="0" r="0" b="0"/>
              <a:pathLst>
                <a:path w="122397" h="190158">
                  <a:moveTo>
                    <a:pt x="6583" y="44064"/>
                  </a:moveTo>
                  <a:lnTo>
                    <a:pt x="6583" y="98208"/>
                  </a:lnTo>
                  <a:lnTo>
                    <a:pt x="13818" y="159859"/>
                  </a:lnTo>
                  <a:lnTo>
                    <a:pt x="15648" y="185995"/>
                  </a:lnTo>
                  <a:lnTo>
                    <a:pt x="14966" y="190157"/>
                  </a:lnTo>
                  <a:lnTo>
                    <a:pt x="13341" y="188253"/>
                  </a:lnTo>
                  <a:lnTo>
                    <a:pt x="237" y="145200"/>
                  </a:lnTo>
                  <a:lnTo>
                    <a:pt x="0" y="83972"/>
                  </a:lnTo>
                  <a:lnTo>
                    <a:pt x="10871" y="39121"/>
                  </a:lnTo>
                  <a:lnTo>
                    <a:pt x="16461" y="26731"/>
                  </a:lnTo>
                  <a:lnTo>
                    <a:pt x="32030" y="9844"/>
                  </a:lnTo>
                  <a:lnTo>
                    <a:pt x="41095" y="3703"/>
                  </a:lnTo>
                  <a:lnTo>
                    <a:pt x="60526" y="0"/>
                  </a:lnTo>
                  <a:lnTo>
                    <a:pt x="122396" y="12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26590" y="442196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0" y="0"/>
                  </a:moveTo>
                  <a:lnTo>
                    <a:pt x="9576" y="24047"/>
                  </a:lnTo>
                  <a:lnTo>
                    <a:pt x="52998" y="82003"/>
                  </a:lnTo>
                  <a:lnTo>
                    <a:pt x="842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95005" y="400082"/>
              <a:ext cx="168457" cy="400084"/>
            </a:xfrm>
            <a:custGeom>
              <a:avLst/>
              <a:gdLst/>
              <a:ahLst/>
              <a:cxnLst/>
              <a:rect l="0" t="0" r="0" b="0"/>
              <a:pathLst>
                <a:path w="168457" h="400084">
                  <a:moveTo>
                    <a:pt x="168456" y="0"/>
                  </a:moveTo>
                  <a:lnTo>
                    <a:pt x="152815" y="17981"/>
                  </a:lnTo>
                  <a:lnTo>
                    <a:pt x="130019" y="76694"/>
                  </a:lnTo>
                  <a:lnTo>
                    <a:pt x="112727" y="138849"/>
                  </a:lnTo>
                  <a:lnTo>
                    <a:pt x="92717" y="196273"/>
                  </a:lnTo>
                  <a:lnTo>
                    <a:pt x="70263" y="255883"/>
                  </a:lnTo>
                  <a:lnTo>
                    <a:pt x="50231" y="306999"/>
                  </a:lnTo>
                  <a:lnTo>
                    <a:pt x="18399" y="36616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484518" y="610652"/>
              <a:ext cx="38754" cy="147400"/>
            </a:xfrm>
            <a:custGeom>
              <a:avLst/>
              <a:gdLst/>
              <a:ahLst/>
              <a:cxnLst/>
              <a:rect l="0" t="0" r="0" b="0"/>
              <a:pathLst>
                <a:path w="38754" h="147400">
                  <a:moveTo>
                    <a:pt x="10528" y="0"/>
                  </a:moveTo>
                  <a:lnTo>
                    <a:pt x="34552" y="62281"/>
                  </a:lnTo>
                  <a:lnTo>
                    <a:pt x="38753" y="88902"/>
                  </a:lnTo>
                  <a:lnTo>
                    <a:pt x="34381" y="110092"/>
                  </a:lnTo>
                  <a:lnTo>
                    <a:pt x="24639" y="12613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82042" y="388842"/>
              <a:ext cx="123617" cy="216999"/>
            </a:xfrm>
            <a:custGeom>
              <a:avLst/>
              <a:gdLst/>
              <a:ahLst/>
              <a:cxnLst/>
              <a:rect l="0" t="0" r="0" b="0"/>
              <a:pathLst>
                <a:path w="123617" h="216999">
                  <a:moveTo>
                    <a:pt x="123616" y="42826"/>
                  </a:moveTo>
                  <a:lnTo>
                    <a:pt x="94307" y="4452"/>
                  </a:lnTo>
                  <a:lnTo>
                    <a:pt x="85359" y="866"/>
                  </a:lnTo>
                  <a:lnTo>
                    <a:pt x="62939" y="0"/>
                  </a:lnTo>
                  <a:lnTo>
                    <a:pt x="52749" y="3747"/>
                  </a:lnTo>
                  <a:lnTo>
                    <a:pt x="35187" y="17269"/>
                  </a:lnTo>
                  <a:lnTo>
                    <a:pt x="17736" y="44612"/>
                  </a:lnTo>
                  <a:lnTo>
                    <a:pt x="2529" y="86463"/>
                  </a:lnTo>
                  <a:lnTo>
                    <a:pt x="0" y="123866"/>
                  </a:lnTo>
                  <a:lnTo>
                    <a:pt x="12133" y="179277"/>
                  </a:lnTo>
                  <a:lnTo>
                    <a:pt x="27673" y="205568"/>
                  </a:lnTo>
                  <a:lnTo>
                    <a:pt x="36257" y="210982"/>
                  </a:lnTo>
                  <a:lnTo>
                    <a:pt x="58273" y="216998"/>
                  </a:lnTo>
                  <a:lnTo>
                    <a:pt x="68356" y="216262"/>
                  </a:lnTo>
                  <a:lnTo>
                    <a:pt x="85798" y="209206"/>
                  </a:lnTo>
                  <a:lnTo>
                    <a:pt x="123616" y="1796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68829" y="210569"/>
              <a:ext cx="305327" cy="381679"/>
            </a:xfrm>
            <a:custGeom>
              <a:avLst/>
              <a:gdLst/>
              <a:ahLst/>
              <a:cxnLst/>
              <a:rect l="0" t="0" r="0" b="0"/>
              <a:pathLst>
                <a:path w="305327" h="381679">
                  <a:moveTo>
                    <a:pt x="0" y="0"/>
                  </a:moveTo>
                  <a:lnTo>
                    <a:pt x="3119" y="48931"/>
                  </a:lnTo>
                  <a:lnTo>
                    <a:pt x="8333" y="96777"/>
                  </a:lnTo>
                  <a:lnTo>
                    <a:pt x="12997" y="147998"/>
                  </a:lnTo>
                  <a:lnTo>
                    <a:pt x="21788" y="200219"/>
                  </a:lnTo>
                  <a:lnTo>
                    <a:pt x="28682" y="252737"/>
                  </a:lnTo>
                  <a:lnTo>
                    <a:pt x="27605" y="299103"/>
                  </a:lnTo>
                  <a:lnTo>
                    <a:pt x="20749" y="357366"/>
                  </a:lnTo>
                  <a:lnTo>
                    <a:pt x="18512" y="357567"/>
                  </a:lnTo>
                  <a:lnTo>
                    <a:pt x="15851" y="354192"/>
                  </a:lnTo>
                  <a:lnTo>
                    <a:pt x="16013" y="337963"/>
                  </a:lnTo>
                  <a:lnTo>
                    <a:pt x="25650" y="283828"/>
                  </a:lnTo>
                  <a:lnTo>
                    <a:pt x="41005" y="250734"/>
                  </a:lnTo>
                  <a:lnTo>
                    <a:pt x="56829" y="236999"/>
                  </a:lnTo>
                  <a:lnTo>
                    <a:pt x="65962" y="231699"/>
                  </a:lnTo>
                  <a:lnTo>
                    <a:pt x="74390" y="230506"/>
                  </a:lnTo>
                  <a:lnTo>
                    <a:pt x="89994" y="235418"/>
                  </a:lnTo>
                  <a:lnTo>
                    <a:pt x="101608" y="248520"/>
                  </a:lnTo>
                  <a:lnTo>
                    <a:pt x="123518" y="302872"/>
                  </a:lnTo>
                  <a:lnTo>
                    <a:pt x="135225" y="325293"/>
                  </a:lnTo>
                  <a:lnTo>
                    <a:pt x="140453" y="329166"/>
                  </a:lnTo>
                  <a:lnTo>
                    <a:pt x="145108" y="328239"/>
                  </a:lnTo>
                  <a:lnTo>
                    <a:pt x="155739" y="320189"/>
                  </a:lnTo>
                  <a:lnTo>
                    <a:pt x="211302" y="298380"/>
                  </a:lnTo>
                  <a:lnTo>
                    <a:pt x="263308" y="275181"/>
                  </a:lnTo>
                  <a:lnTo>
                    <a:pt x="270295" y="266512"/>
                  </a:lnTo>
                  <a:lnTo>
                    <a:pt x="278059" y="244402"/>
                  </a:lnTo>
                  <a:lnTo>
                    <a:pt x="276840" y="211236"/>
                  </a:lnTo>
                  <a:lnTo>
                    <a:pt x="265759" y="192929"/>
                  </a:lnTo>
                  <a:lnTo>
                    <a:pt x="257891" y="184771"/>
                  </a:lnTo>
                  <a:lnTo>
                    <a:pt x="236671" y="175707"/>
                  </a:lnTo>
                  <a:lnTo>
                    <a:pt x="224461" y="173290"/>
                  </a:lnTo>
                  <a:lnTo>
                    <a:pt x="213981" y="174019"/>
                  </a:lnTo>
                  <a:lnTo>
                    <a:pt x="196098" y="181067"/>
                  </a:lnTo>
                  <a:lnTo>
                    <a:pt x="172876" y="198189"/>
                  </a:lnTo>
                  <a:lnTo>
                    <a:pt x="164571" y="220665"/>
                  </a:lnTo>
                  <a:lnTo>
                    <a:pt x="163015" y="263084"/>
                  </a:lnTo>
                  <a:lnTo>
                    <a:pt x="168377" y="290062"/>
                  </a:lnTo>
                  <a:lnTo>
                    <a:pt x="197446" y="346817"/>
                  </a:lnTo>
                  <a:lnTo>
                    <a:pt x="214095" y="361982"/>
                  </a:lnTo>
                  <a:lnTo>
                    <a:pt x="253380" y="381249"/>
                  </a:lnTo>
                  <a:lnTo>
                    <a:pt x="262507" y="381678"/>
                  </a:lnTo>
                  <a:lnTo>
                    <a:pt x="278886" y="375915"/>
                  </a:lnTo>
                  <a:lnTo>
                    <a:pt x="30532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18706" y="406698"/>
              <a:ext cx="176548" cy="168224"/>
            </a:xfrm>
            <a:custGeom>
              <a:avLst/>
              <a:gdLst/>
              <a:ahLst/>
              <a:cxnLst/>
              <a:rect l="0" t="0" r="0" b="0"/>
              <a:pathLst>
                <a:path w="176548" h="168224">
                  <a:moveTo>
                    <a:pt x="134433" y="24970"/>
                  </a:moveTo>
                  <a:lnTo>
                    <a:pt x="116453" y="9329"/>
                  </a:lnTo>
                  <a:lnTo>
                    <a:pt x="99536" y="1251"/>
                  </a:lnTo>
                  <a:lnTo>
                    <a:pt x="80319" y="0"/>
                  </a:lnTo>
                  <a:lnTo>
                    <a:pt x="60080" y="4514"/>
                  </a:lnTo>
                  <a:lnTo>
                    <a:pt x="39386" y="14318"/>
                  </a:lnTo>
                  <a:lnTo>
                    <a:pt x="24730" y="29595"/>
                  </a:lnTo>
                  <a:lnTo>
                    <a:pt x="5789" y="67997"/>
                  </a:lnTo>
                  <a:lnTo>
                    <a:pt x="0" y="104529"/>
                  </a:lnTo>
                  <a:lnTo>
                    <a:pt x="4885" y="125060"/>
                  </a:lnTo>
                  <a:lnTo>
                    <a:pt x="27085" y="157305"/>
                  </a:lnTo>
                  <a:lnTo>
                    <a:pt x="46559" y="165674"/>
                  </a:lnTo>
                  <a:lnTo>
                    <a:pt x="69642" y="168223"/>
                  </a:lnTo>
                  <a:lnTo>
                    <a:pt x="91599" y="165457"/>
                  </a:lnTo>
                  <a:lnTo>
                    <a:pt x="109937" y="157209"/>
                  </a:lnTo>
                  <a:lnTo>
                    <a:pt x="170219" y="104788"/>
                  </a:lnTo>
                  <a:lnTo>
                    <a:pt x="176547" y="98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37367" y="231626"/>
              <a:ext cx="21059" cy="347442"/>
            </a:xfrm>
            <a:custGeom>
              <a:avLst/>
              <a:gdLst/>
              <a:ahLst/>
              <a:cxnLst/>
              <a:rect l="0" t="0" r="0" b="0"/>
              <a:pathLst>
                <a:path w="21059" h="347442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8334" y="158334"/>
                  </a:lnTo>
                  <a:lnTo>
                    <a:pt x="15685" y="217020"/>
                  </a:lnTo>
                  <a:lnTo>
                    <a:pt x="19996" y="271982"/>
                  </a:lnTo>
                  <a:lnTo>
                    <a:pt x="20848" y="325473"/>
                  </a:lnTo>
                  <a:lnTo>
                    <a:pt x="21058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588791" y="336911"/>
              <a:ext cx="117034" cy="210571"/>
            </a:xfrm>
            <a:custGeom>
              <a:avLst/>
              <a:gdLst/>
              <a:ahLst/>
              <a:cxnLst/>
              <a:rect l="0" t="0" r="0" b="0"/>
              <a:pathLst>
                <a:path w="117034" h="210571">
                  <a:moveTo>
                    <a:pt x="74919" y="0"/>
                  </a:moveTo>
                  <a:lnTo>
                    <a:pt x="37832" y="52705"/>
                  </a:lnTo>
                  <a:lnTo>
                    <a:pt x="12457" y="77358"/>
                  </a:lnTo>
                  <a:lnTo>
                    <a:pt x="1145" y="96383"/>
                  </a:lnTo>
                  <a:lnTo>
                    <a:pt x="0" y="106369"/>
                  </a:lnTo>
                  <a:lnTo>
                    <a:pt x="4966" y="126824"/>
                  </a:lnTo>
                  <a:lnTo>
                    <a:pt x="18092" y="144494"/>
                  </a:lnTo>
                  <a:lnTo>
                    <a:pt x="75476" y="189258"/>
                  </a:lnTo>
                  <a:lnTo>
                    <a:pt x="100430" y="204256"/>
                  </a:lnTo>
                  <a:lnTo>
                    <a:pt x="117033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68994" y="558010"/>
              <a:ext cx="56250" cy="157928"/>
            </a:xfrm>
            <a:custGeom>
              <a:avLst/>
              <a:gdLst/>
              <a:ahLst/>
              <a:cxnLst/>
              <a:rect l="0" t="0" r="0" b="0"/>
              <a:pathLst>
                <a:path w="56250" h="157928">
                  <a:moveTo>
                    <a:pt x="0" y="0"/>
                  </a:moveTo>
                  <a:lnTo>
                    <a:pt x="15642" y="17981"/>
                  </a:lnTo>
                  <a:lnTo>
                    <a:pt x="50336" y="76331"/>
                  </a:lnTo>
                  <a:lnTo>
                    <a:pt x="54615" y="85982"/>
                  </a:lnTo>
                  <a:lnTo>
                    <a:pt x="56249" y="106065"/>
                  </a:lnTo>
                  <a:lnTo>
                    <a:pt x="51906" y="125519"/>
                  </a:lnTo>
                  <a:lnTo>
                    <a:pt x="42177" y="141964"/>
                  </a:lnTo>
                  <a:lnTo>
                    <a:pt x="33173" y="150832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24811" y="368414"/>
              <a:ext cx="228495" cy="190629"/>
            </a:xfrm>
            <a:custGeom>
              <a:avLst/>
              <a:gdLst/>
              <a:ahLst/>
              <a:cxnLst/>
              <a:rect l="0" t="0" r="0" b="0"/>
              <a:pathLst>
                <a:path w="228495" h="190629">
                  <a:moveTo>
                    <a:pt x="123209" y="115896"/>
                  </a:moveTo>
                  <a:lnTo>
                    <a:pt x="114876" y="78418"/>
                  </a:lnTo>
                  <a:lnTo>
                    <a:pt x="111317" y="54786"/>
                  </a:lnTo>
                  <a:lnTo>
                    <a:pt x="96159" y="22920"/>
                  </a:lnTo>
                  <a:lnTo>
                    <a:pt x="83501" y="5943"/>
                  </a:lnTo>
                  <a:lnTo>
                    <a:pt x="74510" y="1650"/>
                  </a:lnTo>
                  <a:lnTo>
                    <a:pt x="52042" y="0"/>
                  </a:lnTo>
                  <a:lnTo>
                    <a:pt x="41840" y="3537"/>
                  </a:lnTo>
                  <a:lnTo>
                    <a:pt x="24264" y="16826"/>
                  </a:lnTo>
                  <a:lnTo>
                    <a:pt x="11773" y="37550"/>
                  </a:lnTo>
                  <a:lnTo>
                    <a:pt x="3492" y="62358"/>
                  </a:lnTo>
                  <a:lnTo>
                    <a:pt x="0" y="103803"/>
                  </a:lnTo>
                  <a:lnTo>
                    <a:pt x="7024" y="149098"/>
                  </a:lnTo>
                  <a:lnTo>
                    <a:pt x="17369" y="170037"/>
                  </a:lnTo>
                  <a:lnTo>
                    <a:pt x="32885" y="184023"/>
                  </a:lnTo>
                  <a:lnTo>
                    <a:pt x="41936" y="189390"/>
                  </a:lnTo>
                  <a:lnTo>
                    <a:pt x="50310" y="190628"/>
                  </a:lnTo>
                  <a:lnTo>
                    <a:pt x="58232" y="189114"/>
                  </a:lnTo>
                  <a:lnTo>
                    <a:pt x="65853" y="185765"/>
                  </a:lnTo>
                  <a:lnTo>
                    <a:pt x="77440" y="172686"/>
                  </a:lnTo>
                  <a:lnTo>
                    <a:pt x="101831" y="112217"/>
                  </a:lnTo>
                  <a:lnTo>
                    <a:pt x="105448" y="99405"/>
                  </a:lnTo>
                  <a:lnTo>
                    <a:pt x="110199" y="95544"/>
                  </a:lnTo>
                  <a:lnTo>
                    <a:pt x="115706" y="97649"/>
                  </a:lnTo>
                  <a:lnTo>
                    <a:pt x="134634" y="122968"/>
                  </a:lnTo>
                  <a:lnTo>
                    <a:pt x="161991" y="162267"/>
                  </a:lnTo>
                  <a:lnTo>
                    <a:pt x="171290" y="166697"/>
                  </a:lnTo>
                  <a:lnTo>
                    <a:pt x="194102" y="168500"/>
                  </a:lnTo>
                  <a:lnTo>
                    <a:pt x="210479" y="165402"/>
                  </a:lnTo>
                  <a:lnTo>
                    <a:pt x="228494" y="1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43598" y="400193"/>
              <a:ext cx="157107" cy="157818"/>
            </a:xfrm>
            <a:custGeom>
              <a:avLst/>
              <a:gdLst/>
              <a:ahLst/>
              <a:cxnLst/>
              <a:rect l="0" t="0" r="0" b="0"/>
              <a:pathLst>
                <a:path w="157107" h="157818">
                  <a:moveTo>
                    <a:pt x="9708" y="31475"/>
                  </a:moveTo>
                  <a:lnTo>
                    <a:pt x="3642" y="63927"/>
                  </a:lnTo>
                  <a:lnTo>
                    <a:pt x="14267" y="115817"/>
                  </a:lnTo>
                  <a:lnTo>
                    <a:pt x="18468" y="152911"/>
                  </a:lnTo>
                  <a:lnTo>
                    <a:pt x="16717" y="156886"/>
                  </a:lnTo>
                  <a:lnTo>
                    <a:pt x="13211" y="154857"/>
                  </a:lnTo>
                  <a:lnTo>
                    <a:pt x="8534" y="148825"/>
                  </a:lnTo>
                  <a:lnTo>
                    <a:pt x="3337" y="129644"/>
                  </a:lnTo>
                  <a:lnTo>
                    <a:pt x="0" y="73613"/>
                  </a:lnTo>
                  <a:lnTo>
                    <a:pt x="5011" y="34602"/>
                  </a:lnTo>
                  <a:lnTo>
                    <a:pt x="13859" y="14927"/>
                  </a:lnTo>
                  <a:lnTo>
                    <a:pt x="19495" y="6405"/>
                  </a:lnTo>
                  <a:lnTo>
                    <a:pt x="27930" y="1894"/>
                  </a:lnTo>
                  <a:lnTo>
                    <a:pt x="49782" y="0"/>
                  </a:lnTo>
                  <a:lnTo>
                    <a:pt x="82802" y="11101"/>
                  </a:lnTo>
                  <a:lnTo>
                    <a:pt x="109224" y="29208"/>
                  </a:lnTo>
                  <a:lnTo>
                    <a:pt x="131871" y="60569"/>
                  </a:lnTo>
                  <a:lnTo>
                    <a:pt x="147809" y="93908"/>
                  </a:lnTo>
                  <a:lnTo>
                    <a:pt x="155882" y="146166"/>
                  </a:lnTo>
                  <a:lnTo>
                    <a:pt x="157106" y="157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56070" y="136556"/>
              <a:ext cx="207848" cy="441093"/>
            </a:xfrm>
            <a:custGeom>
              <a:avLst/>
              <a:gdLst/>
              <a:ahLst/>
              <a:cxnLst/>
              <a:rect l="0" t="0" r="0" b="0"/>
              <a:pathLst>
                <a:path w="207848" h="441093">
                  <a:moveTo>
                    <a:pt x="70976" y="389868"/>
                  </a:moveTo>
                  <a:lnTo>
                    <a:pt x="86617" y="371888"/>
                  </a:lnTo>
                  <a:lnTo>
                    <a:pt x="94695" y="354971"/>
                  </a:lnTo>
                  <a:lnTo>
                    <a:pt x="100231" y="320127"/>
                  </a:lnTo>
                  <a:lnTo>
                    <a:pt x="95287" y="299991"/>
                  </a:lnTo>
                  <a:lnTo>
                    <a:pt x="90693" y="291345"/>
                  </a:lnTo>
                  <a:lnTo>
                    <a:pt x="76230" y="278620"/>
                  </a:lnTo>
                  <a:lnTo>
                    <a:pt x="67460" y="273589"/>
                  </a:lnTo>
                  <a:lnTo>
                    <a:pt x="59273" y="272574"/>
                  </a:lnTo>
                  <a:lnTo>
                    <a:pt x="43938" y="277686"/>
                  </a:lnTo>
                  <a:lnTo>
                    <a:pt x="22151" y="299307"/>
                  </a:lnTo>
                  <a:lnTo>
                    <a:pt x="6467" y="327941"/>
                  </a:lnTo>
                  <a:lnTo>
                    <a:pt x="0" y="364240"/>
                  </a:lnTo>
                  <a:lnTo>
                    <a:pt x="3673" y="399043"/>
                  </a:lnTo>
                  <a:lnTo>
                    <a:pt x="17759" y="431581"/>
                  </a:lnTo>
                  <a:lnTo>
                    <a:pt x="26139" y="437564"/>
                  </a:lnTo>
                  <a:lnTo>
                    <a:pt x="47929" y="441092"/>
                  </a:lnTo>
                  <a:lnTo>
                    <a:pt x="57951" y="438056"/>
                  </a:lnTo>
                  <a:lnTo>
                    <a:pt x="75326" y="425323"/>
                  </a:lnTo>
                  <a:lnTo>
                    <a:pt x="98261" y="392834"/>
                  </a:lnTo>
                  <a:lnTo>
                    <a:pt x="118566" y="330360"/>
                  </a:lnTo>
                  <a:lnTo>
                    <a:pt x="129011" y="270851"/>
                  </a:lnTo>
                  <a:lnTo>
                    <a:pt x="131864" y="225448"/>
                  </a:lnTo>
                  <a:lnTo>
                    <a:pt x="130013" y="177972"/>
                  </a:lnTo>
                  <a:lnTo>
                    <a:pt x="125291" y="131916"/>
                  </a:lnTo>
                  <a:lnTo>
                    <a:pt x="116056" y="74272"/>
                  </a:lnTo>
                  <a:lnTo>
                    <a:pt x="102454" y="15400"/>
                  </a:lnTo>
                  <a:lnTo>
                    <a:pt x="98980" y="3352"/>
                  </a:lnTo>
                  <a:lnTo>
                    <a:pt x="96665" y="0"/>
                  </a:lnTo>
                  <a:lnTo>
                    <a:pt x="95121" y="2444"/>
                  </a:lnTo>
                  <a:lnTo>
                    <a:pt x="92440" y="62076"/>
                  </a:lnTo>
                  <a:lnTo>
                    <a:pt x="92154" y="117660"/>
                  </a:lnTo>
                  <a:lnTo>
                    <a:pt x="93238" y="169354"/>
                  </a:lnTo>
                  <a:lnTo>
                    <a:pt x="103493" y="225687"/>
                  </a:lnTo>
                  <a:lnTo>
                    <a:pt x="116784" y="286858"/>
                  </a:lnTo>
                  <a:lnTo>
                    <a:pt x="139080" y="334426"/>
                  </a:lnTo>
                  <a:lnTo>
                    <a:pt x="152327" y="351969"/>
                  </a:lnTo>
                  <a:lnTo>
                    <a:pt x="178529" y="369410"/>
                  </a:lnTo>
                  <a:lnTo>
                    <a:pt x="207847" y="3793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866366" y="336911"/>
              <a:ext cx="71293" cy="190987"/>
            </a:xfrm>
            <a:custGeom>
              <a:avLst/>
              <a:gdLst/>
              <a:ahLst/>
              <a:cxnLst/>
              <a:rect l="0" t="0" r="0" b="0"/>
              <a:pathLst>
                <a:path w="71293" h="190987">
                  <a:moveTo>
                    <a:pt x="18649" y="73700"/>
                  </a:moveTo>
                  <a:lnTo>
                    <a:pt x="13060" y="90468"/>
                  </a:lnTo>
                  <a:lnTo>
                    <a:pt x="13435" y="108058"/>
                  </a:lnTo>
                  <a:lnTo>
                    <a:pt x="26368" y="165529"/>
                  </a:lnTo>
                  <a:lnTo>
                    <a:pt x="34064" y="190986"/>
                  </a:lnTo>
                  <a:lnTo>
                    <a:pt x="28806" y="172532"/>
                  </a:lnTo>
                  <a:lnTo>
                    <a:pt x="5718" y="116582"/>
                  </a:lnTo>
                  <a:lnTo>
                    <a:pt x="0" y="78867"/>
                  </a:lnTo>
                  <a:lnTo>
                    <a:pt x="4901" y="54939"/>
                  </a:lnTo>
                  <a:lnTo>
                    <a:pt x="9484" y="43645"/>
                  </a:lnTo>
                  <a:lnTo>
                    <a:pt x="23934" y="27977"/>
                  </a:lnTo>
                  <a:lnTo>
                    <a:pt x="712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26924" y="355464"/>
              <a:ext cx="122546" cy="202547"/>
            </a:xfrm>
            <a:custGeom>
              <a:avLst/>
              <a:gdLst/>
              <a:ahLst/>
              <a:cxnLst/>
              <a:rect l="0" t="0" r="0" b="0"/>
              <a:pathLst>
                <a:path w="122546" h="202547">
                  <a:moveTo>
                    <a:pt x="16019" y="76204"/>
                  </a:moveTo>
                  <a:lnTo>
                    <a:pt x="59981" y="99923"/>
                  </a:lnTo>
                  <a:lnTo>
                    <a:pt x="83131" y="101174"/>
                  </a:lnTo>
                  <a:lnTo>
                    <a:pt x="95855" y="99869"/>
                  </a:lnTo>
                  <a:lnTo>
                    <a:pt x="105508" y="95490"/>
                  </a:lnTo>
                  <a:lnTo>
                    <a:pt x="119353" y="81266"/>
                  </a:lnTo>
                  <a:lnTo>
                    <a:pt x="122343" y="72560"/>
                  </a:lnTo>
                  <a:lnTo>
                    <a:pt x="122545" y="53527"/>
                  </a:lnTo>
                  <a:lnTo>
                    <a:pt x="110493" y="23082"/>
                  </a:lnTo>
                  <a:lnTo>
                    <a:pt x="95442" y="8530"/>
                  </a:lnTo>
                  <a:lnTo>
                    <a:pt x="86515" y="3012"/>
                  </a:lnTo>
                  <a:lnTo>
                    <a:pt x="67238" y="0"/>
                  </a:lnTo>
                  <a:lnTo>
                    <a:pt x="57184" y="835"/>
                  </a:lnTo>
                  <a:lnTo>
                    <a:pt x="39773" y="8002"/>
                  </a:lnTo>
                  <a:lnTo>
                    <a:pt x="24237" y="20155"/>
                  </a:lnTo>
                  <a:lnTo>
                    <a:pt x="9533" y="37255"/>
                  </a:lnTo>
                  <a:lnTo>
                    <a:pt x="1438" y="62793"/>
                  </a:lnTo>
                  <a:lnTo>
                    <a:pt x="0" y="110055"/>
                  </a:lnTo>
                  <a:lnTo>
                    <a:pt x="5390" y="140382"/>
                  </a:lnTo>
                  <a:lnTo>
                    <a:pt x="15584" y="161659"/>
                  </a:lnTo>
                  <a:lnTo>
                    <a:pt x="40066" y="186792"/>
                  </a:lnTo>
                  <a:lnTo>
                    <a:pt x="62581" y="195544"/>
                  </a:lnTo>
                  <a:lnTo>
                    <a:pt x="100247" y="2025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90342" y="379025"/>
              <a:ext cx="126343" cy="177138"/>
            </a:xfrm>
            <a:custGeom>
              <a:avLst/>
              <a:gdLst/>
              <a:ahLst/>
              <a:cxnLst/>
              <a:rect l="0" t="0" r="0" b="0"/>
              <a:pathLst>
                <a:path w="126343" h="177138">
                  <a:moveTo>
                    <a:pt x="0" y="10529"/>
                  </a:moveTo>
                  <a:lnTo>
                    <a:pt x="17958" y="65574"/>
                  </a:lnTo>
                  <a:lnTo>
                    <a:pt x="34786" y="116982"/>
                  </a:lnTo>
                  <a:lnTo>
                    <a:pt x="54704" y="166607"/>
                  </a:lnTo>
                  <a:lnTo>
                    <a:pt x="61036" y="173073"/>
                  </a:lnTo>
                  <a:lnTo>
                    <a:pt x="68767" y="176213"/>
                  </a:lnTo>
                  <a:lnTo>
                    <a:pt x="77430" y="177137"/>
                  </a:lnTo>
                  <a:lnTo>
                    <a:pt x="83205" y="171904"/>
                  </a:lnTo>
                  <a:lnTo>
                    <a:pt x="98824" y="116730"/>
                  </a:lnTo>
                  <a:lnTo>
                    <a:pt x="107553" y="5495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79855" y="400082"/>
              <a:ext cx="21057" cy="157929"/>
            </a:xfrm>
            <a:custGeom>
              <a:avLst/>
              <a:gdLst/>
              <a:ahLst/>
              <a:cxnLst/>
              <a:rect l="0" t="0" r="0" b="0"/>
              <a:pathLst>
                <a:path w="21057" h="157929">
                  <a:moveTo>
                    <a:pt x="0" y="0"/>
                  </a:moveTo>
                  <a:lnTo>
                    <a:pt x="9065" y="58617"/>
                  </a:lnTo>
                  <a:lnTo>
                    <a:pt x="18668" y="118334"/>
                  </a:lnTo>
                  <a:lnTo>
                    <a:pt x="2105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369326" y="26321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505641" y="349635"/>
              <a:ext cx="153719" cy="204727"/>
            </a:xfrm>
            <a:custGeom>
              <a:avLst/>
              <a:gdLst/>
              <a:ahLst/>
              <a:cxnLst/>
              <a:rect l="0" t="0" r="0" b="0"/>
              <a:pathLst>
                <a:path w="153719" h="204727">
                  <a:moveTo>
                    <a:pt x="105841" y="8333"/>
                  </a:moveTo>
                  <a:lnTo>
                    <a:pt x="68363" y="0"/>
                  </a:lnTo>
                  <a:lnTo>
                    <a:pt x="44730" y="1120"/>
                  </a:lnTo>
                  <a:lnTo>
                    <a:pt x="22528" y="9417"/>
                  </a:lnTo>
                  <a:lnTo>
                    <a:pt x="7202" y="24023"/>
                  </a:lnTo>
                  <a:lnTo>
                    <a:pt x="1477" y="32831"/>
                  </a:lnTo>
                  <a:lnTo>
                    <a:pt x="0" y="41043"/>
                  </a:lnTo>
                  <a:lnTo>
                    <a:pt x="1355" y="48857"/>
                  </a:lnTo>
                  <a:lnTo>
                    <a:pt x="4598" y="56406"/>
                  </a:lnTo>
                  <a:lnTo>
                    <a:pt x="17560" y="67914"/>
                  </a:lnTo>
                  <a:lnTo>
                    <a:pt x="74823" y="95366"/>
                  </a:lnTo>
                  <a:lnTo>
                    <a:pt x="134356" y="129708"/>
                  </a:lnTo>
                  <a:lnTo>
                    <a:pt x="142399" y="138383"/>
                  </a:lnTo>
                  <a:lnTo>
                    <a:pt x="151335" y="160500"/>
                  </a:lnTo>
                  <a:lnTo>
                    <a:pt x="153718" y="172949"/>
                  </a:lnTo>
                  <a:lnTo>
                    <a:pt x="151796" y="182418"/>
                  </a:lnTo>
                  <a:lnTo>
                    <a:pt x="147006" y="189900"/>
                  </a:lnTo>
                  <a:lnTo>
                    <a:pt x="140304" y="196058"/>
                  </a:lnTo>
                  <a:lnTo>
                    <a:pt x="120378" y="202901"/>
                  </a:lnTo>
                  <a:lnTo>
                    <a:pt x="108513" y="204726"/>
                  </a:lnTo>
                  <a:lnTo>
                    <a:pt x="82852" y="200514"/>
                  </a:lnTo>
                  <a:lnTo>
                    <a:pt x="21197" y="180143"/>
                  </a:lnTo>
                  <a:lnTo>
                    <a:pt x="11084" y="176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85181" y="344831"/>
              <a:ext cx="147794" cy="192123"/>
            </a:xfrm>
            <a:custGeom>
              <a:avLst/>
              <a:gdLst/>
              <a:ahLst/>
              <a:cxnLst/>
              <a:rect l="0" t="0" r="0" b="0"/>
              <a:pathLst>
                <a:path w="147794" h="192123">
                  <a:moveTo>
                    <a:pt x="0" y="97365"/>
                  </a:moveTo>
                  <a:lnTo>
                    <a:pt x="37478" y="89032"/>
                  </a:lnTo>
                  <a:lnTo>
                    <a:pt x="88902" y="81681"/>
                  </a:lnTo>
                  <a:lnTo>
                    <a:pt x="124607" y="72311"/>
                  </a:lnTo>
                  <a:lnTo>
                    <a:pt x="133374" y="66625"/>
                  </a:lnTo>
                  <a:lnTo>
                    <a:pt x="146235" y="50947"/>
                  </a:lnTo>
                  <a:lnTo>
                    <a:pt x="147793" y="41854"/>
                  </a:lnTo>
                  <a:lnTo>
                    <a:pt x="143285" y="22391"/>
                  </a:lnTo>
                  <a:lnTo>
                    <a:pt x="137637" y="14627"/>
                  </a:lnTo>
                  <a:lnTo>
                    <a:pt x="122003" y="2881"/>
                  </a:lnTo>
                  <a:lnTo>
                    <a:pt x="100237" y="0"/>
                  </a:lnTo>
                  <a:lnTo>
                    <a:pt x="77305" y="3789"/>
                  </a:lnTo>
                  <a:lnTo>
                    <a:pt x="59314" y="13272"/>
                  </a:lnTo>
                  <a:lnTo>
                    <a:pt x="36032" y="37354"/>
                  </a:lnTo>
                  <a:lnTo>
                    <a:pt x="19905" y="66716"/>
                  </a:lnTo>
                  <a:lnTo>
                    <a:pt x="17816" y="87253"/>
                  </a:lnTo>
                  <a:lnTo>
                    <a:pt x="26006" y="129033"/>
                  </a:lnTo>
                  <a:lnTo>
                    <a:pt x="41111" y="154972"/>
                  </a:lnTo>
                  <a:lnTo>
                    <a:pt x="60404" y="177475"/>
                  </a:lnTo>
                  <a:lnTo>
                    <a:pt x="80269" y="185612"/>
                  </a:lnTo>
                  <a:lnTo>
                    <a:pt x="136871" y="192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948394" y="5474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1076804" y="663771"/>
            <a:ext cx="345194" cy="62696"/>
          </a:xfrm>
          <a:custGeom>
            <a:avLst/>
            <a:gdLst/>
            <a:ahLst/>
            <a:cxnLst/>
            <a:rect l="0" t="0" r="0" b="0"/>
            <a:pathLst>
              <a:path w="345194" h="62696">
                <a:moveTo>
                  <a:pt x="334014" y="62695"/>
                </a:moveTo>
                <a:lnTo>
                  <a:pt x="345193" y="51516"/>
                </a:lnTo>
                <a:lnTo>
                  <a:pt x="343806" y="49393"/>
                </a:lnTo>
                <a:lnTo>
                  <a:pt x="280320" y="44533"/>
                </a:lnTo>
                <a:lnTo>
                  <a:pt x="226468" y="41326"/>
                </a:lnTo>
                <a:lnTo>
                  <a:pt x="172947" y="33487"/>
                </a:lnTo>
                <a:lnTo>
                  <a:pt x="121214" y="24925"/>
                </a:lnTo>
                <a:lnTo>
                  <a:pt x="64339" y="18319"/>
                </a:lnTo>
                <a:lnTo>
                  <a:pt x="52455" y="15564"/>
                </a:lnTo>
                <a:lnTo>
                  <a:pt x="50382" y="13727"/>
                </a:lnTo>
                <a:lnTo>
                  <a:pt x="104045" y="4947"/>
                </a:lnTo>
                <a:lnTo>
                  <a:pt x="158641" y="1131"/>
                </a:lnTo>
                <a:lnTo>
                  <a:pt x="219271" y="0"/>
                </a:lnTo>
                <a:lnTo>
                  <a:pt x="276471" y="5684"/>
                </a:lnTo>
                <a:lnTo>
                  <a:pt x="275765" y="4800"/>
                </a:lnTo>
                <a:lnTo>
                  <a:pt x="260162" y="1869"/>
                </a:lnTo>
                <a:lnTo>
                  <a:pt x="210747" y="1389"/>
                </a:lnTo>
                <a:lnTo>
                  <a:pt x="167705" y="5422"/>
                </a:lnTo>
                <a:lnTo>
                  <a:pt x="124398" y="7994"/>
                </a:lnTo>
                <a:lnTo>
                  <a:pt x="69915" y="12562"/>
                </a:lnTo>
                <a:lnTo>
                  <a:pt x="8885" y="18997"/>
                </a:lnTo>
                <a:lnTo>
                  <a:pt x="1448" y="18355"/>
                </a:lnTo>
                <a:lnTo>
                  <a:pt x="0" y="16757"/>
                </a:lnTo>
                <a:lnTo>
                  <a:pt x="2543" y="14522"/>
                </a:lnTo>
                <a:lnTo>
                  <a:pt x="14728" y="15159"/>
                </a:lnTo>
                <a:lnTo>
                  <a:pt x="73504" y="19510"/>
                </a:lnTo>
                <a:lnTo>
                  <a:pt x="123595" y="20264"/>
                </a:lnTo>
                <a:lnTo>
                  <a:pt x="173662" y="14898"/>
                </a:lnTo>
                <a:lnTo>
                  <a:pt x="234576" y="11009"/>
                </a:lnTo>
                <a:lnTo>
                  <a:pt x="291669" y="7122"/>
                </a:lnTo>
                <a:lnTo>
                  <a:pt x="309345" y="4071"/>
                </a:lnTo>
                <a:lnTo>
                  <a:pt x="250976" y="10543"/>
                </a:lnTo>
                <a:lnTo>
                  <a:pt x="196686" y="21371"/>
                </a:lnTo>
                <a:lnTo>
                  <a:pt x="135312" y="34775"/>
                </a:lnTo>
                <a:lnTo>
                  <a:pt x="77609" y="47518"/>
                </a:lnTo>
                <a:lnTo>
                  <a:pt x="39216" y="5216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2400497" y="3445002"/>
            <a:ext cx="249950" cy="338931"/>
          </a:xfrm>
          <a:custGeom>
            <a:avLst/>
            <a:gdLst/>
            <a:ahLst/>
            <a:cxnLst/>
            <a:rect l="0" t="0" r="0" b="0"/>
            <a:pathLst>
              <a:path w="249950" h="338931">
                <a:moveTo>
                  <a:pt x="147399" y="8345"/>
                </a:moveTo>
                <a:lnTo>
                  <a:pt x="125042" y="8345"/>
                </a:lnTo>
                <a:lnTo>
                  <a:pt x="107827" y="14584"/>
                </a:lnTo>
                <a:lnTo>
                  <a:pt x="77711" y="37653"/>
                </a:lnTo>
                <a:lnTo>
                  <a:pt x="74034" y="38412"/>
                </a:lnTo>
                <a:lnTo>
                  <a:pt x="72753" y="35409"/>
                </a:lnTo>
                <a:lnTo>
                  <a:pt x="73068" y="29897"/>
                </a:lnTo>
                <a:lnTo>
                  <a:pt x="76788" y="25052"/>
                </a:lnTo>
                <a:lnTo>
                  <a:pt x="98791" y="12645"/>
                </a:lnTo>
                <a:lnTo>
                  <a:pt x="128707" y="2730"/>
                </a:lnTo>
                <a:lnTo>
                  <a:pt x="153519" y="0"/>
                </a:lnTo>
                <a:lnTo>
                  <a:pt x="173906" y="5026"/>
                </a:lnTo>
                <a:lnTo>
                  <a:pt x="182618" y="9642"/>
                </a:lnTo>
                <a:lnTo>
                  <a:pt x="195417" y="24129"/>
                </a:lnTo>
                <a:lnTo>
                  <a:pt x="200468" y="32906"/>
                </a:lnTo>
                <a:lnTo>
                  <a:pt x="202961" y="52016"/>
                </a:lnTo>
                <a:lnTo>
                  <a:pt x="198999" y="71038"/>
                </a:lnTo>
                <a:lnTo>
                  <a:pt x="177392" y="102314"/>
                </a:lnTo>
                <a:lnTo>
                  <a:pt x="145005" y="131021"/>
                </a:lnTo>
                <a:lnTo>
                  <a:pt x="143463" y="135753"/>
                </a:lnTo>
                <a:lnTo>
                  <a:pt x="147115" y="138907"/>
                </a:lnTo>
                <a:lnTo>
                  <a:pt x="171491" y="149585"/>
                </a:lnTo>
                <a:lnTo>
                  <a:pt x="205580" y="174154"/>
                </a:lnTo>
                <a:lnTo>
                  <a:pt x="227679" y="200193"/>
                </a:lnTo>
                <a:lnTo>
                  <a:pt x="243455" y="235724"/>
                </a:lnTo>
                <a:lnTo>
                  <a:pt x="249949" y="281477"/>
                </a:lnTo>
                <a:lnTo>
                  <a:pt x="245230" y="308721"/>
                </a:lnTo>
                <a:lnTo>
                  <a:pt x="240695" y="320900"/>
                </a:lnTo>
                <a:lnTo>
                  <a:pt x="232993" y="329019"/>
                </a:lnTo>
                <a:lnTo>
                  <a:pt x="211957" y="338040"/>
                </a:lnTo>
                <a:lnTo>
                  <a:pt x="190130" y="338930"/>
                </a:lnTo>
                <a:lnTo>
                  <a:pt x="136952" y="326876"/>
                </a:lnTo>
                <a:lnTo>
                  <a:pt x="84239" y="310052"/>
                </a:lnTo>
                <a:lnTo>
                  <a:pt x="26373" y="304053"/>
                </a:lnTo>
                <a:lnTo>
                  <a:pt x="0" y="30314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1772218" y="705409"/>
            <a:ext cx="965192" cy="31586"/>
          </a:xfrm>
          <a:custGeom>
            <a:avLst/>
            <a:gdLst/>
            <a:ahLst/>
            <a:cxnLst/>
            <a:rect l="0" t="0" r="0" b="0"/>
            <a:pathLst>
              <a:path w="965192" h="31586">
                <a:moveTo>
                  <a:pt x="965191" y="0"/>
                </a:moveTo>
                <a:lnTo>
                  <a:pt x="906574" y="5589"/>
                </a:lnTo>
                <a:lnTo>
                  <a:pt x="852400" y="9553"/>
                </a:lnTo>
                <a:lnTo>
                  <a:pt x="793519" y="10336"/>
                </a:lnTo>
                <a:lnTo>
                  <a:pt x="743140" y="10471"/>
                </a:lnTo>
                <a:lnTo>
                  <a:pt x="691168" y="10511"/>
                </a:lnTo>
                <a:lnTo>
                  <a:pt x="638724" y="13643"/>
                </a:lnTo>
                <a:lnTo>
                  <a:pt x="586140" y="18860"/>
                </a:lnTo>
                <a:lnTo>
                  <a:pt x="536635" y="20406"/>
                </a:lnTo>
                <a:lnTo>
                  <a:pt x="477985" y="20928"/>
                </a:lnTo>
                <a:lnTo>
                  <a:pt x="429849" y="21019"/>
                </a:lnTo>
                <a:lnTo>
                  <a:pt x="369588" y="21049"/>
                </a:lnTo>
                <a:lnTo>
                  <a:pt x="312624" y="21055"/>
                </a:lnTo>
                <a:lnTo>
                  <a:pt x="256312" y="21057"/>
                </a:lnTo>
                <a:lnTo>
                  <a:pt x="192892" y="19887"/>
                </a:lnTo>
                <a:lnTo>
                  <a:pt x="137211" y="15843"/>
                </a:lnTo>
                <a:lnTo>
                  <a:pt x="86481" y="20027"/>
                </a:lnTo>
                <a:lnTo>
                  <a:pt x="31400" y="20853"/>
                </a:lnTo>
                <a:lnTo>
                  <a:pt x="0" y="20997"/>
                </a:lnTo>
                <a:lnTo>
                  <a:pt x="60874" y="13816"/>
                </a:lnTo>
                <a:lnTo>
                  <a:pt x="112329" y="10333"/>
                </a:lnTo>
                <a:lnTo>
                  <a:pt x="172293" y="2388"/>
                </a:lnTo>
                <a:lnTo>
                  <a:pt x="224110" y="707"/>
                </a:lnTo>
                <a:lnTo>
                  <a:pt x="278458" y="209"/>
                </a:lnTo>
                <a:lnTo>
                  <a:pt x="321895" y="93"/>
                </a:lnTo>
                <a:lnTo>
                  <a:pt x="383470" y="27"/>
                </a:lnTo>
                <a:lnTo>
                  <a:pt x="444264" y="3125"/>
                </a:lnTo>
                <a:lnTo>
                  <a:pt x="496004" y="9066"/>
                </a:lnTo>
                <a:lnTo>
                  <a:pt x="554121" y="10095"/>
                </a:lnTo>
                <a:lnTo>
                  <a:pt x="599610" y="10336"/>
                </a:lnTo>
                <a:lnTo>
                  <a:pt x="658779" y="13591"/>
                </a:lnTo>
                <a:lnTo>
                  <a:pt x="707896" y="18845"/>
                </a:lnTo>
                <a:lnTo>
                  <a:pt x="763783" y="20401"/>
                </a:lnTo>
                <a:lnTo>
                  <a:pt x="817387" y="23982"/>
                </a:lnTo>
                <a:lnTo>
                  <a:pt x="864076" y="29333"/>
                </a:lnTo>
                <a:lnTo>
                  <a:pt x="902020" y="315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6211813" y="2520452"/>
            <a:ext cx="357970" cy="543341"/>
            <a:chOff x="6211813" y="2520452"/>
            <a:chExt cx="357970" cy="543341"/>
          </a:xfrm>
        </p:grpSpPr>
        <p:sp>
          <p:nvSpPr>
            <p:cNvPr id="75" name="Freeform 74"/>
            <p:cNvSpPr/>
            <p:nvPr/>
          </p:nvSpPr>
          <p:spPr>
            <a:xfrm>
              <a:off x="6211813" y="2621595"/>
              <a:ext cx="52644" cy="442198"/>
            </a:xfrm>
            <a:custGeom>
              <a:avLst/>
              <a:gdLst/>
              <a:ahLst/>
              <a:cxnLst/>
              <a:rect l="0" t="0" r="0" b="0"/>
              <a:pathLst>
                <a:path w="52644" h="442198">
                  <a:moveTo>
                    <a:pt x="52643" y="0"/>
                  </a:moveTo>
                  <a:lnTo>
                    <a:pt x="43577" y="58617"/>
                  </a:lnTo>
                  <a:lnTo>
                    <a:pt x="42547" y="110175"/>
                  </a:lnTo>
                  <a:lnTo>
                    <a:pt x="34964" y="168772"/>
                  </a:lnTo>
                  <a:lnTo>
                    <a:pt x="31417" y="220803"/>
                  </a:lnTo>
                  <a:lnTo>
                    <a:pt x="23450" y="280962"/>
                  </a:lnTo>
                  <a:lnTo>
                    <a:pt x="21766" y="339052"/>
                  </a:lnTo>
                  <a:lnTo>
                    <a:pt x="18148" y="391359"/>
                  </a:lnTo>
                  <a:lnTo>
                    <a:pt x="9666" y="42284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61908" y="2520452"/>
              <a:ext cx="207875" cy="522813"/>
            </a:xfrm>
            <a:custGeom>
              <a:avLst/>
              <a:gdLst/>
              <a:ahLst/>
              <a:cxnLst/>
              <a:rect l="0" t="0" r="0" b="0"/>
              <a:pathLst>
                <a:path w="207875" h="522813">
                  <a:moveTo>
                    <a:pt x="207874" y="132729"/>
                  </a:moveTo>
                  <a:lnTo>
                    <a:pt x="165212" y="186843"/>
                  </a:lnTo>
                  <a:lnTo>
                    <a:pt x="118384" y="248672"/>
                  </a:lnTo>
                  <a:lnTo>
                    <a:pt x="87858" y="308438"/>
                  </a:lnTo>
                  <a:lnTo>
                    <a:pt x="58954" y="369514"/>
                  </a:lnTo>
                  <a:lnTo>
                    <a:pt x="44490" y="424343"/>
                  </a:lnTo>
                  <a:lnTo>
                    <a:pt x="40420" y="480234"/>
                  </a:lnTo>
                  <a:lnTo>
                    <a:pt x="40086" y="494251"/>
                  </a:lnTo>
                  <a:lnTo>
                    <a:pt x="43373" y="504765"/>
                  </a:lnTo>
                  <a:lnTo>
                    <a:pt x="49073" y="512944"/>
                  </a:lnTo>
                  <a:lnTo>
                    <a:pt x="56383" y="519566"/>
                  </a:lnTo>
                  <a:lnTo>
                    <a:pt x="65936" y="522812"/>
                  </a:lnTo>
                  <a:lnTo>
                    <a:pt x="100568" y="521790"/>
                  </a:lnTo>
                  <a:lnTo>
                    <a:pt x="132406" y="512908"/>
                  </a:lnTo>
                  <a:lnTo>
                    <a:pt x="172084" y="482906"/>
                  </a:lnTo>
                  <a:lnTo>
                    <a:pt x="193630" y="451215"/>
                  </a:lnTo>
                  <a:lnTo>
                    <a:pt x="203654" y="412189"/>
                  </a:lnTo>
                  <a:lnTo>
                    <a:pt x="198634" y="358250"/>
                  </a:lnTo>
                  <a:lnTo>
                    <a:pt x="177426" y="296178"/>
                  </a:lnTo>
                  <a:lnTo>
                    <a:pt x="120973" y="235238"/>
                  </a:lnTo>
                  <a:lnTo>
                    <a:pt x="64017" y="178381"/>
                  </a:lnTo>
                  <a:lnTo>
                    <a:pt x="16024" y="118498"/>
                  </a:lnTo>
                  <a:lnTo>
                    <a:pt x="6404" y="99498"/>
                  </a:lnTo>
                  <a:lnTo>
                    <a:pt x="0" y="63481"/>
                  </a:lnTo>
                  <a:lnTo>
                    <a:pt x="4742" y="43071"/>
                  </a:lnTo>
                  <a:lnTo>
                    <a:pt x="15818" y="26200"/>
                  </a:lnTo>
                  <a:lnTo>
                    <a:pt x="32439" y="10903"/>
                  </a:lnTo>
                  <a:lnTo>
                    <a:pt x="54644" y="2545"/>
                  </a:lnTo>
                  <a:lnTo>
                    <a:pt x="78941" y="0"/>
                  </a:lnTo>
                  <a:lnTo>
                    <a:pt x="101437" y="2768"/>
                  </a:lnTo>
                  <a:lnTo>
                    <a:pt x="120014" y="11018"/>
                  </a:lnTo>
                  <a:lnTo>
                    <a:pt x="151005" y="35378"/>
                  </a:lnTo>
                  <a:lnTo>
                    <a:pt x="159203" y="45788"/>
                  </a:lnTo>
                  <a:lnTo>
                    <a:pt x="165761" y="590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506404" y="3400704"/>
            <a:ext cx="1231835" cy="400084"/>
            <a:chOff x="5506404" y="3400704"/>
            <a:chExt cx="1231835" cy="400084"/>
          </a:xfrm>
        </p:grpSpPr>
        <p:sp>
          <p:nvSpPr>
            <p:cNvPr id="78" name="Freeform 77"/>
            <p:cNvSpPr/>
            <p:nvPr/>
          </p:nvSpPr>
          <p:spPr>
            <a:xfrm>
              <a:off x="5874901" y="3400704"/>
              <a:ext cx="136872" cy="157929"/>
            </a:xfrm>
            <a:custGeom>
              <a:avLst/>
              <a:gdLst/>
              <a:ahLst/>
              <a:cxnLst/>
              <a:rect l="0" t="0" r="0" b="0"/>
              <a:pathLst>
                <a:path w="136872" h="157929">
                  <a:moveTo>
                    <a:pt x="136871" y="0"/>
                  </a:moveTo>
                  <a:lnTo>
                    <a:pt x="91089" y="55660"/>
                  </a:lnTo>
                  <a:lnTo>
                    <a:pt x="42717" y="11295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874901" y="3421761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0" y="0"/>
                  </a:moveTo>
                  <a:lnTo>
                    <a:pt x="11179" y="16768"/>
                  </a:lnTo>
                  <a:lnTo>
                    <a:pt x="26026" y="28119"/>
                  </a:lnTo>
                  <a:lnTo>
                    <a:pt x="43153" y="39404"/>
                  </a:lnTo>
                  <a:lnTo>
                    <a:pt x="91492" y="94290"/>
                  </a:lnTo>
                  <a:lnTo>
                    <a:pt x="105285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506404" y="3737620"/>
              <a:ext cx="1231835" cy="63168"/>
            </a:xfrm>
            <a:custGeom>
              <a:avLst/>
              <a:gdLst/>
              <a:ahLst/>
              <a:cxnLst/>
              <a:rect l="0" t="0" r="0" b="0"/>
              <a:pathLst>
                <a:path w="1231835" h="63168">
                  <a:moveTo>
                    <a:pt x="1231834" y="21053"/>
                  </a:moveTo>
                  <a:lnTo>
                    <a:pt x="1169741" y="15464"/>
                  </a:lnTo>
                  <a:lnTo>
                    <a:pt x="1117187" y="10331"/>
                  </a:lnTo>
                  <a:lnTo>
                    <a:pt x="1067493" y="3578"/>
                  </a:lnTo>
                  <a:lnTo>
                    <a:pt x="1007665" y="1058"/>
                  </a:lnTo>
                  <a:lnTo>
                    <a:pt x="962188" y="468"/>
                  </a:lnTo>
                  <a:lnTo>
                    <a:pt x="914680" y="206"/>
                  </a:lnTo>
                  <a:lnTo>
                    <a:pt x="866269" y="90"/>
                  </a:lnTo>
                  <a:lnTo>
                    <a:pt x="817456" y="38"/>
                  </a:lnTo>
                  <a:lnTo>
                    <a:pt x="760706" y="8"/>
                  </a:lnTo>
                  <a:lnTo>
                    <a:pt x="697487" y="0"/>
                  </a:lnTo>
                  <a:lnTo>
                    <a:pt x="650805" y="3117"/>
                  </a:lnTo>
                  <a:lnTo>
                    <a:pt x="587845" y="8330"/>
                  </a:lnTo>
                  <a:lnTo>
                    <a:pt x="524649" y="10091"/>
                  </a:lnTo>
                  <a:lnTo>
                    <a:pt x="467106" y="10439"/>
                  </a:lnTo>
                  <a:lnTo>
                    <a:pt x="413798" y="13628"/>
                  </a:lnTo>
                  <a:lnTo>
                    <a:pt x="363538" y="19586"/>
                  </a:lnTo>
                  <a:lnTo>
                    <a:pt x="301313" y="21933"/>
                  </a:lnTo>
                  <a:lnTo>
                    <a:pt x="242749" y="29329"/>
                  </a:lnTo>
                  <a:lnTo>
                    <a:pt x="190859" y="34034"/>
                  </a:lnTo>
                  <a:lnTo>
                    <a:pt x="132980" y="39717"/>
                  </a:lnTo>
                  <a:lnTo>
                    <a:pt x="77090" y="47227"/>
                  </a:lnTo>
                  <a:lnTo>
                    <a:pt x="14196" y="60259"/>
                  </a:lnTo>
                  <a:lnTo>
                    <a:pt x="0" y="631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6306570" y="3148020"/>
            <a:ext cx="228917" cy="385092"/>
          </a:xfrm>
          <a:custGeom>
            <a:avLst/>
            <a:gdLst/>
            <a:ahLst/>
            <a:cxnLst/>
            <a:rect l="0" t="0" r="0" b="0"/>
            <a:pathLst>
              <a:path w="228917" h="385092">
                <a:moveTo>
                  <a:pt x="189513" y="0"/>
                </a:moveTo>
                <a:lnTo>
                  <a:pt x="172745" y="11179"/>
                </a:lnTo>
                <a:lnTo>
                  <a:pt x="139961" y="18130"/>
                </a:lnTo>
                <a:lnTo>
                  <a:pt x="81515" y="12339"/>
                </a:lnTo>
                <a:lnTo>
                  <a:pt x="44429" y="14185"/>
                </a:lnTo>
                <a:lnTo>
                  <a:pt x="33129" y="16476"/>
                </a:lnTo>
                <a:lnTo>
                  <a:pt x="27935" y="22682"/>
                </a:lnTo>
                <a:lnTo>
                  <a:pt x="26812" y="31499"/>
                </a:lnTo>
                <a:lnTo>
                  <a:pt x="42619" y="94749"/>
                </a:lnTo>
                <a:lnTo>
                  <a:pt x="47018" y="116980"/>
                </a:lnTo>
                <a:lnTo>
                  <a:pt x="45073" y="142458"/>
                </a:lnTo>
                <a:lnTo>
                  <a:pt x="47596" y="149955"/>
                </a:lnTo>
                <a:lnTo>
                  <a:pt x="52788" y="153782"/>
                </a:lnTo>
                <a:lnTo>
                  <a:pt x="59758" y="155164"/>
                </a:lnTo>
                <a:lnTo>
                  <a:pt x="66745" y="153745"/>
                </a:lnTo>
                <a:lnTo>
                  <a:pt x="107372" y="133966"/>
                </a:lnTo>
                <a:lnTo>
                  <a:pt x="117205" y="133764"/>
                </a:lnTo>
                <a:lnTo>
                  <a:pt x="137488" y="139780"/>
                </a:lnTo>
                <a:lnTo>
                  <a:pt x="170701" y="162705"/>
                </a:lnTo>
                <a:lnTo>
                  <a:pt x="206894" y="202288"/>
                </a:lnTo>
                <a:lnTo>
                  <a:pt x="222479" y="232293"/>
                </a:lnTo>
                <a:lnTo>
                  <a:pt x="228916" y="268999"/>
                </a:lnTo>
                <a:lnTo>
                  <a:pt x="225235" y="309511"/>
                </a:lnTo>
                <a:lnTo>
                  <a:pt x="211145" y="345561"/>
                </a:lnTo>
                <a:lnTo>
                  <a:pt x="186563" y="372880"/>
                </a:lnTo>
                <a:lnTo>
                  <a:pt x="164025" y="382144"/>
                </a:lnTo>
                <a:lnTo>
                  <a:pt x="138410" y="385091"/>
                </a:lnTo>
                <a:lnTo>
                  <a:pt x="83838" y="380571"/>
                </a:lnTo>
                <a:lnTo>
                  <a:pt x="27999" y="373742"/>
                </a:lnTo>
                <a:lnTo>
                  <a:pt x="0" y="3684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6038887" y="2347854"/>
            <a:ext cx="151870" cy="200043"/>
            <a:chOff x="6038887" y="2347854"/>
            <a:chExt cx="151870" cy="200043"/>
          </a:xfrm>
        </p:grpSpPr>
        <p:sp>
          <p:nvSpPr>
            <p:cNvPr id="83" name="Freeform 82"/>
            <p:cNvSpPr/>
            <p:nvPr/>
          </p:nvSpPr>
          <p:spPr>
            <a:xfrm>
              <a:off x="6172992" y="2347854"/>
              <a:ext cx="17765" cy="200043"/>
            </a:xfrm>
            <a:custGeom>
              <a:avLst/>
              <a:gdLst/>
              <a:ahLst/>
              <a:cxnLst/>
              <a:rect l="0" t="0" r="0" b="0"/>
              <a:pathLst>
                <a:path w="17765" h="200043">
                  <a:moveTo>
                    <a:pt x="7236" y="0"/>
                  </a:moveTo>
                  <a:lnTo>
                    <a:pt x="0" y="27557"/>
                  </a:lnTo>
                  <a:lnTo>
                    <a:pt x="477" y="83779"/>
                  </a:lnTo>
                  <a:lnTo>
                    <a:pt x="13581" y="147124"/>
                  </a:lnTo>
                  <a:lnTo>
                    <a:pt x="17764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38887" y="2379440"/>
              <a:ext cx="130813" cy="127193"/>
            </a:xfrm>
            <a:custGeom>
              <a:avLst/>
              <a:gdLst/>
              <a:ahLst/>
              <a:cxnLst/>
              <a:rect l="0" t="0" r="0" b="0"/>
              <a:pathLst>
                <a:path w="130813" h="127193">
                  <a:moveTo>
                    <a:pt x="130812" y="63171"/>
                  </a:moveTo>
                  <a:lnTo>
                    <a:pt x="106765" y="72746"/>
                  </a:lnTo>
                  <a:lnTo>
                    <a:pt x="44525" y="123069"/>
                  </a:lnTo>
                  <a:lnTo>
                    <a:pt x="34683" y="126500"/>
                  </a:lnTo>
                  <a:lnTo>
                    <a:pt x="14389" y="127192"/>
                  </a:lnTo>
                  <a:lnTo>
                    <a:pt x="7573" y="122229"/>
                  </a:lnTo>
                  <a:lnTo>
                    <a:pt x="0" y="104237"/>
                  </a:lnTo>
                  <a:lnTo>
                    <a:pt x="3073" y="41052"/>
                  </a:lnTo>
                  <a:lnTo>
                    <a:pt x="44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5917820" y="3762149"/>
            <a:ext cx="690875" cy="628235"/>
            <a:chOff x="5917820" y="3762149"/>
            <a:chExt cx="690875" cy="628235"/>
          </a:xfrm>
        </p:grpSpPr>
        <p:sp>
          <p:nvSpPr>
            <p:cNvPr id="86" name="Freeform 85"/>
            <p:cNvSpPr/>
            <p:nvPr/>
          </p:nvSpPr>
          <p:spPr>
            <a:xfrm>
              <a:off x="6312548" y="3863958"/>
              <a:ext cx="296147" cy="417942"/>
            </a:xfrm>
            <a:custGeom>
              <a:avLst/>
              <a:gdLst/>
              <a:ahLst/>
              <a:cxnLst/>
              <a:rect l="0" t="0" r="0" b="0"/>
              <a:pathLst>
                <a:path w="296147" h="417942">
                  <a:moveTo>
                    <a:pt x="151949" y="42114"/>
                  </a:moveTo>
                  <a:lnTo>
                    <a:pt x="135181" y="36525"/>
                  </a:lnTo>
                  <a:lnTo>
                    <a:pt x="127902" y="37218"/>
                  </a:lnTo>
                  <a:lnTo>
                    <a:pt x="86767" y="61328"/>
                  </a:lnTo>
                  <a:lnTo>
                    <a:pt x="47324" y="106429"/>
                  </a:lnTo>
                  <a:lnTo>
                    <a:pt x="24308" y="147625"/>
                  </a:lnTo>
                  <a:lnTo>
                    <a:pt x="4841" y="203191"/>
                  </a:lnTo>
                  <a:lnTo>
                    <a:pt x="0" y="229517"/>
                  </a:lnTo>
                  <a:lnTo>
                    <a:pt x="6424" y="284546"/>
                  </a:lnTo>
                  <a:lnTo>
                    <a:pt x="23514" y="344921"/>
                  </a:lnTo>
                  <a:lnTo>
                    <a:pt x="54332" y="390840"/>
                  </a:lnTo>
                  <a:lnTo>
                    <a:pt x="71129" y="404944"/>
                  </a:lnTo>
                  <a:lnTo>
                    <a:pt x="91463" y="413942"/>
                  </a:lnTo>
                  <a:lnTo>
                    <a:pt x="116098" y="417941"/>
                  </a:lnTo>
                  <a:lnTo>
                    <a:pt x="156274" y="409014"/>
                  </a:lnTo>
                  <a:lnTo>
                    <a:pt x="186636" y="391551"/>
                  </a:lnTo>
                  <a:lnTo>
                    <a:pt x="225133" y="354651"/>
                  </a:lnTo>
                  <a:lnTo>
                    <a:pt x="264598" y="294507"/>
                  </a:lnTo>
                  <a:lnTo>
                    <a:pt x="284894" y="240948"/>
                  </a:lnTo>
                  <a:lnTo>
                    <a:pt x="296146" y="188581"/>
                  </a:lnTo>
                  <a:lnTo>
                    <a:pt x="295280" y="150243"/>
                  </a:lnTo>
                  <a:lnTo>
                    <a:pt x="280095" y="95131"/>
                  </a:lnTo>
                  <a:lnTo>
                    <a:pt x="256204" y="55836"/>
                  </a:lnTo>
                  <a:lnTo>
                    <a:pt x="223366" y="25198"/>
                  </a:lnTo>
                  <a:lnTo>
                    <a:pt x="193387" y="9286"/>
                  </a:lnTo>
                  <a:lnTo>
                    <a:pt x="1308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917820" y="3762149"/>
              <a:ext cx="212864" cy="628235"/>
            </a:xfrm>
            <a:custGeom>
              <a:avLst/>
              <a:gdLst/>
              <a:ahLst/>
              <a:cxnLst/>
              <a:rect l="0" t="0" r="0" b="0"/>
              <a:pathLst>
                <a:path w="212864" h="628235">
                  <a:moveTo>
                    <a:pt x="199237" y="164980"/>
                  </a:moveTo>
                  <a:lnTo>
                    <a:pt x="208302" y="106364"/>
                  </a:lnTo>
                  <a:lnTo>
                    <a:pt x="203742" y="65984"/>
                  </a:lnTo>
                  <a:lnTo>
                    <a:pt x="189394" y="29973"/>
                  </a:lnTo>
                  <a:lnTo>
                    <a:pt x="173805" y="14120"/>
                  </a:lnTo>
                  <a:lnTo>
                    <a:pt x="164735" y="8254"/>
                  </a:lnTo>
                  <a:lnTo>
                    <a:pt x="129612" y="0"/>
                  </a:lnTo>
                  <a:lnTo>
                    <a:pt x="95159" y="3143"/>
                  </a:lnTo>
                  <a:lnTo>
                    <a:pt x="76550" y="14674"/>
                  </a:lnTo>
                  <a:lnTo>
                    <a:pt x="31102" y="70893"/>
                  </a:lnTo>
                  <a:lnTo>
                    <a:pt x="12938" y="105127"/>
                  </a:lnTo>
                  <a:lnTo>
                    <a:pt x="3268" y="148026"/>
                  </a:lnTo>
                  <a:lnTo>
                    <a:pt x="0" y="209334"/>
                  </a:lnTo>
                  <a:lnTo>
                    <a:pt x="5023" y="257931"/>
                  </a:lnTo>
                  <a:lnTo>
                    <a:pt x="13874" y="282721"/>
                  </a:lnTo>
                  <a:lnTo>
                    <a:pt x="19509" y="292607"/>
                  </a:lnTo>
                  <a:lnTo>
                    <a:pt x="35130" y="306711"/>
                  </a:lnTo>
                  <a:lnTo>
                    <a:pt x="44209" y="312110"/>
                  </a:lnTo>
                  <a:lnTo>
                    <a:pt x="53771" y="313370"/>
                  </a:lnTo>
                  <a:lnTo>
                    <a:pt x="73754" y="308530"/>
                  </a:lnTo>
                  <a:lnTo>
                    <a:pt x="106773" y="286359"/>
                  </a:lnTo>
                  <a:lnTo>
                    <a:pt x="149997" y="237166"/>
                  </a:lnTo>
                  <a:lnTo>
                    <a:pt x="191038" y="182611"/>
                  </a:lnTo>
                  <a:lnTo>
                    <a:pt x="212658" y="132943"/>
                  </a:lnTo>
                  <a:lnTo>
                    <a:pt x="212863" y="131924"/>
                  </a:lnTo>
                  <a:lnTo>
                    <a:pt x="204314" y="158435"/>
                  </a:lnTo>
                  <a:lnTo>
                    <a:pt x="197120" y="216677"/>
                  </a:lnTo>
                  <a:lnTo>
                    <a:pt x="190370" y="273588"/>
                  </a:lnTo>
                  <a:lnTo>
                    <a:pt x="180594" y="335607"/>
                  </a:lnTo>
                  <a:lnTo>
                    <a:pt x="178657" y="390017"/>
                  </a:lnTo>
                  <a:lnTo>
                    <a:pt x="171038" y="445825"/>
                  </a:lnTo>
                  <a:lnTo>
                    <a:pt x="168320" y="501909"/>
                  </a:lnTo>
                  <a:lnTo>
                    <a:pt x="162194" y="558047"/>
                  </a:lnTo>
                  <a:lnTo>
                    <a:pt x="157790" y="615756"/>
                  </a:lnTo>
                  <a:lnTo>
                    <a:pt x="157123" y="628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317938" y="4474611"/>
            <a:ext cx="1291699" cy="810696"/>
            <a:chOff x="5317938" y="4474611"/>
            <a:chExt cx="1291699" cy="810696"/>
          </a:xfrm>
        </p:grpSpPr>
        <p:sp>
          <p:nvSpPr>
            <p:cNvPr id="89" name="Freeform 88"/>
            <p:cNvSpPr/>
            <p:nvPr/>
          </p:nvSpPr>
          <p:spPr>
            <a:xfrm>
              <a:off x="5674860" y="4643067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10529" y="48931"/>
                  </a:lnTo>
                  <a:lnTo>
                    <a:pt x="10529" y="108061"/>
                  </a:lnTo>
                  <a:lnTo>
                    <a:pt x="10529" y="161870"/>
                  </a:lnTo>
                  <a:lnTo>
                    <a:pt x="10529" y="211089"/>
                  </a:lnTo>
                  <a:lnTo>
                    <a:pt x="10529" y="272075"/>
                  </a:lnTo>
                  <a:lnTo>
                    <a:pt x="10529" y="315115"/>
                  </a:lnTo>
                  <a:lnTo>
                    <a:pt x="7409" y="36944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474818" y="4570826"/>
              <a:ext cx="379027" cy="61713"/>
            </a:xfrm>
            <a:custGeom>
              <a:avLst/>
              <a:gdLst/>
              <a:ahLst/>
              <a:cxnLst/>
              <a:rect l="0" t="0" r="0" b="0"/>
              <a:pathLst>
                <a:path w="379027" h="61713">
                  <a:moveTo>
                    <a:pt x="379026" y="9070"/>
                  </a:moveTo>
                  <a:lnTo>
                    <a:pt x="320410" y="5"/>
                  </a:lnTo>
                  <a:lnTo>
                    <a:pt x="260170" y="0"/>
                  </a:lnTo>
                  <a:lnTo>
                    <a:pt x="205810" y="10052"/>
                  </a:lnTo>
                  <a:lnTo>
                    <a:pt x="150619" y="23302"/>
                  </a:lnTo>
                  <a:lnTo>
                    <a:pt x="100000" y="33694"/>
                  </a:lnTo>
                  <a:lnTo>
                    <a:pt x="45230" y="47686"/>
                  </a:lnTo>
                  <a:lnTo>
                    <a:pt x="0" y="617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681209" y="4853637"/>
              <a:ext cx="123657" cy="188209"/>
            </a:xfrm>
            <a:custGeom>
              <a:avLst/>
              <a:gdLst/>
              <a:ahLst/>
              <a:cxnLst/>
              <a:rect l="0" t="0" r="0" b="0"/>
              <a:pathLst>
                <a:path w="123657" h="188209">
                  <a:moveTo>
                    <a:pt x="98936" y="0"/>
                  </a:moveTo>
                  <a:lnTo>
                    <a:pt x="54973" y="20244"/>
                  </a:lnTo>
                  <a:lnTo>
                    <a:pt x="30278" y="50582"/>
                  </a:lnTo>
                  <a:lnTo>
                    <a:pt x="5305" y="105013"/>
                  </a:lnTo>
                  <a:lnTo>
                    <a:pt x="0" y="126221"/>
                  </a:lnTo>
                  <a:lnTo>
                    <a:pt x="1542" y="147345"/>
                  </a:lnTo>
                  <a:lnTo>
                    <a:pt x="14577" y="178968"/>
                  </a:lnTo>
                  <a:lnTo>
                    <a:pt x="23979" y="184823"/>
                  </a:lnTo>
                  <a:lnTo>
                    <a:pt x="50024" y="188208"/>
                  </a:lnTo>
                  <a:lnTo>
                    <a:pt x="74857" y="179574"/>
                  </a:lnTo>
                  <a:lnTo>
                    <a:pt x="86393" y="172359"/>
                  </a:lnTo>
                  <a:lnTo>
                    <a:pt x="102330" y="151863"/>
                  </a:lnTo>
                  <a:lnTo>
                    <a:pt x="122093" y="100578"/>
                  </a:lnTo>
                  <a:lnTo>
                    <a:pt x="123656" y="76286"/>
                  </a:lnTo>
                  <a:lnTo>
                    <a:pt x="115127" y="3209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02455" y="4843109"/>
              <a:ext cx="122351" cy="200643"/>
            </a:xfrm>
            <a:custGeom>
              <a:avLst/>
              <a:gdLst/>
              <a:ahLst/>
              <a:cxnLst/>
              <a:rect l="0" t="0" r="0" b="0"/>
              <a:pathLst>
                <a:path w="122351" h="200643">
                  <a:moveTo>
                    <a:pt x="51389" y="10528"/>
                  </a:moveTo>
                  <a:lnTo>
                    <a:pt x="27343" y="28509"/>
                  </a:lnTo>
                  <a:lnTo>
                    <a:pt x="13016" y="45425"/>
                  </a:lnTo>
                  <a:lnTo>
                    <a:pt x="5089" y="67762"/>
                  </a:lnTo>
                  <a:lnTo>
                    <a:pt x="0" y="120229"/>
                  </a:lnTo>
                  <a:lnTo>
                    <a:pt x="4707" y="167294"/>
                  </a:lnTo>
                  <a:lnTo>
                    <a:pt x="9739" y="179380"/>
                  </a:lnTo>
                  <a:lnTo>
                    <a:pt x="24689" y="195927"/>
                  </a:lnTo>
                  <a:lnTo>
                    <a:pt x="33589" y="199639"/>
                  </a:lnTo>
                  <a:lnTo>
                    <a:pt x="52837" y="200642"/>
                  </a:lnTo>
                  <a:lnTo>
                    <a:pt x="69970" y="194069"/>
                  </a:lnTo>
                  <a:lnTo>
                    <a:pt x="100033" y="170786"/>
                  </a:lnTo>
                  <a:lnTo>
                    <a:pt x="115846" y="139380"/>
                  </a:lnTo>
                  <a:lnTo>
                    <a:pt x="122350" y="100439"/>
                  </a:lnTo>
                  <a:lnTo>
                    <a:pt x="118689" y="64854"/>
                  </a:lnTo>
                  <a:lnTo>
                    <a:pt x="110156" y="45982"/>
                  </a:lnTo>
                  <a:lnTo>
                    <a:pt x="724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058825" y="4622010"/>
              <a:ext cx="131932" cy="410734"/>
            </a:xfrm>
            <a:custGeom>
              <a:avLst/>
              <a:gdLst/>
              <a:ahLst/>
              <a:cxnLst/>
              <a:rect l="0" t="0" r="0" b="0"/>
              <a:pathLst>
                <a:path w="131932" h="410734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3" y="125406"/>
                  </a:lnTo>
                  <a:lnTo>
                    <a:pt x="13786" y="179839"/>
                  </a:lnTo>
                  <a:lnTo>
                    <a:pt x="18546" y="230710"/>
                  </a:lnTo>
                  <a:lnTo>
                    <a:pt x="23046" y="273334"/>
                  </a:lnTo>
                  <a:lnTo>
                    <a:pt x="26750" y="334451"/>
                  </a:lnTo>
                  <a:lnTo>
                    <a:pt x="31649" y="395091"/>
                  </a:lnTo>
                  <a:lnTo>
                    <a:pt x="29982" y="407284"/>
                  </a:lnTo>
                  <a:lnTo>
                    <a:pt x="27700" y="410733"/>
                  </a:lnTo>
                  <a:lnTo>
                    <a:pt x="25009" y="408353"/>
                  </a:lnTo>
                  <a:lnTo>
                    <a:pt x="20069" y="393230"/>
                  </a:lnTo>
                  <a:lnTo>
                    <a:pt x="18458" y="357238"/>
                  </a:lnTo>
                  <a:lnTo>
                    <a:pt x="27802" y="299507"/>
                  </a:lnTo>
                  <a:lnTo>
                    <a:pt x="35349" y="277004"/>
                  </a:lnTo>
                  <a:lnTo>
                    <a:pt x="46502" y="259203"/>
                  </a:lnTo>
                  <a:lnTo>
                    <a:pt x="62378" y="246612"/>
                  </a:lnTo>
                  <a:lnTo>
                    <a:pt x="71524" y="241617"/>
                  </a:lnTo>
                  <a:lnTo>
                    <a:pt x="79961" y="240627"/>
                  </a:lnTo>
                  <a:lnTo>
                    <a:pt x="95576" y="245765"/>
                  </a:lnTo>
                  <a:lnTo>
                    <a:pt x="107195" y="262087"/>
                  </a:lnTo>
                  <a:lnTo>
                    <a:pt x="126767" y="316876"/>
                  </a:lnTo>
                  <a:lnTo>
                    <a:pt x="131931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248338" y="4906279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2" y="96725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32870" y="474835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22342" y="4864682"/>
              <a:ext cx="155733" cy="420625"/>
            </a:xfrm>
            <a:custGeom>
              <a:avLst/>
              <a:gdLst/>
              <a:ahLst/>
              <a:cxnLst/>
              <a:rect l="0" t="0" r="0" b="0"/>
              <a:pathLst>
                <a:path w="155733" h="420625">
                  <a:moveTo>
                    <a:pt x="147399" y="146883"/>
                  </a:moveTo>
                  <a:lnTo>
                    <a:pt x="155732" y="97952"/>
                  </a:lnTo>
                  <a:lnTo>
                    <a:pt x="154612" y="67814"/>
                  </a:lnTo>
                  <a:lnTo>
                    <a:pt x="140827" y="26878"/>
                  </a:lnTo>
                  <a:lnTo>
                    <a:pt x="128490" y="7370"/>
                  </a:lnTo>
                  <a:lnTo>
                    <a:pt x="119585" y="2401"/>
                  </a:lnTo>
                  <a:lnTo>
                    <a:pt x="97212" y="0"/>
                  </a:lnTo>
                  <a:lnTo>
                    <a:pt x="88205" y="3337"/>
                  </a:lnTo>
                  <a:lnTo>
                    <a:pt x="75077" y="16404"/>
                  </a:lnTo>
                  <a:lnTo>
                    <a:pt x="68463" y="37030"/>
                  </a:lnTo>
                  <a:lnTo>
                    <a:pt x="66698" y="49081"/>
                  </a:lnTo>
                  <a:lnTo>
                    <a:pt x="70977" y="71830"/>
                  </a:lnTo>
                  <a:lnTo>
                    <a:pt x="86541" y="101248"/>
                  </a:lnTo>
                  <a:lnTo>
                    <a:pt x="92789" y="109440"/>
                  </a:lnTo>
                  <a:lnTo>
                    <a:pt x="100464" y="112563"/>
                  </a:lnTo>
                  <a:lnTo>
                    <a:pt x="109090" y="112304"/>
                  </a:lnTo>
                  <a:lnTo>
                    <a:pt x="118350" y="109792"/>
                  </a:lnTo>
                  <a:lnTo>
                    <a:pt x="125693" y="112797"/>
                  </a:lnTo>
                  <a:lnTo>
                    <a:pt x="136972" y="128614"/>
                  </a:lnTo>
                  <a:lnTo>
                    <a:pt x="144309" y="163826"/>
                  </a:lnTo>
                  <a:lnTo>
                    <a:pt x="146483" y="215074"/>
                  </a:lnTo>
                  <a:lnTo>
                    <a:pt x="147127" y="269123"/>
                  </a:lnTo>
                  <a:lnTo>
                    <a:pt x="141729" y="311004"/>
                  </a:lnTo>
                  <a:lnTo>
                    <a:pt x="127132" y="345640"/>
                  </a:lnTo>
                  <a:lnTo>
                    <a:pt x="107989" y="372540"/>
                  </a:lnTo>
                  <a:lnTo>
                    <a:pt x="81910" y="389739"/>
                  </a:lnTo>
                  <a:lnTo>
                    <a:pt x="20853" y="413358"/>
                  </a:lnTo>
                  <a:lnTo>
                    <a:pt x="0" y="4206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369741" y="4569367"/>
              <a:ext cx="157929" cy="442199"/>
            </a:xfrm>
            <a:custGeom>
              <a:avLst/>
              <a:gdLst/>
              <a:ahLst/>
              <a:cxnLst/>
              <a:rect l="0" t="0" r="0" b="0"/>
              <a:pathLst>
                <a:path w="157929" h="442199">
                  <a:moveTo>
                    <a:pt x="0" y="0"/>
                  </a:moveTo>
                  <a:lnTo>
                    <a:pt x="8333" y="60384"/>
                  </a:lnTo>
                  <a:lnTo>
                    <a:pt x="15684" y="121633"/>
                  </a:lnTo>
                  <a:lnTo>
                    <a:pt x="25054" y="173300"/>
                  </a:lnTo>
                  <a:lnTo>
                    <a:pt x="29650" y="221885"/>
                  </a:lnTo>
                  <a:lnTo>
                    <a:pt x="31012" y="277094"/>
                  </a:lnTo>
                  <a:lnTo>
                    <a:pt x="31415" y="337906"/>
                  </a:lnTo>
                  <a:lnTo>
                    <a:pt x="31534" y="389199"/>
                  </a:lnTo>
                  <a:lnTo>
                    <a:pt x="25981" y="428444"/>
                  </a:lnTo>
                  <a:lnTo>
                    <a:pt x="24340" y="430689"/>
                  </a:lnTo>
                  <a:lnTo>
                    <a:pt x="22516" y="417585"/>
                  </a:lnTo>
                  <a:lnTo>
                    <a:pt x="29750" y="362683"/>
                  </a:lnTo>
                  <a:lnTo>
                    <a:pt x="42445" y="308684"/>
                  </a:lnTo>
                  <a:lnTo>
                    <a:pt x="45844" y="297037"/>
                  </a:lnTo>
                  <a:lnTo>
                    <a:pt x="51619" y="288102"/>
                  </a:lnTo>
                  <a:lnTo>
                    <a:pt x="67396" y="275055"/>
                  </a:lnTo>
                  <a:lnTo>
                    <a:pt x="76516" y="272277"/>
                  </a:lnTo>
                  <a:lnTo>
                    <a:pt x="96008" y="272311"/>
                  </a:lnTo>
                  <a:lnTo>
                    <a:pt x="104949" y="277467"/>
                  </a:lnTo>
                  <a:lnTo>
                    <a:pt x="121124" y="295675"/>
                  </a:lnTo>
                  <a:lnTo>
                    <a:pt x="137794" y="326644"/>
                  </a:lnTo>
                  <a:lnTo>
                    <a:pt x="152737" y="384191"/>
                  </a:lnTo>
                  <a:lnTo>
                    <a:pt x="157928" y="4421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506611" y="4527253"/>
              <a:ext cx="103026" cy="558012"/>
            </a:xfrm>
            <a:custGeom>
              <a:avLst/>
              <a:gdLst/>
              <a:ahLst/>
              <a:cxnLst/>
              <a:rect l="0" t="0" r="0" b="0"/>
              <a:pathLst>
                <a:path w="103026" h="558012">
                  <a:moveTo>
                    <a:pt x="0" y="0"/>
                  </a:moveTo>
                  <a:lnTo>
                    <a:pt x="29308" y="58617"/>
                  </a:lnTo>
                  <a:lnTo>
                    <a:pt x="56396" y="121197"/>
                  </a:lnTo>
                  <a:lnTo>
                    <a:pt x="81157" y="183645"/>
                  </a:lnTo>
                  <a:lnTo>
                    <a:pt x="93847" y="231838"/>
                  </a:lnTo>
                  <a:lnTo>
                    <a:pt x="100202" y="275005"/>
                  </a:lnTo>
                  <a:lnTo>
                    <a:pt x="103025" y="321487"/>
                  </a:lnTo>
                  <a:lnTo>
                    <a:pt x="99026" y="371336"/>
                  </a:lnTo>
                  <a:lnTo>
                    <a:pt x="96022" y="425101"/>
                  </a:lnTo>
                  <a:lnTo>
                    <a:pt x="83954" y="474306"/>
                  </a:lnTo>
                  <a:lnTo>
                    <a:pt x="55264" y="537731"/>
                  </a:lnTo>
                  <a:lnTo>
                    <a:pt x="42114" y="558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317938" y="4474611"/>
              <a:ext cx="188467" cy="768581"/>
            </a:xfrm>
            <a:custGeom>
              <a:avLst/>
              <a:gdLst/>
              <a:ahLst/>
              <a:cxnLst/>
              <a:rect l="0" t="0" r="0" b="0"/>
              <a:pathLst>
                <a:path w="188467" h="768581">
                  <a:moveTo>
                    <a:pt x="188466" y="0"/>
                  </a:moveTo>
                  <a:lnTo>
                    <a:pt x="133378" y="55088"/>
                  </a:lnTo>
                  <a:lnTo>
                    <a:pt x="85978" y="110821"/>
                  </a:lnTo>
                  <a:lnTo>
                    <a:pt x="71556" y="128802"/>
                  </a:lnTo>
                  <a:lnTo>
                    <a:pt x="46526" y="178301"/>
                  </a:lnTo>
                  <a:lnTo>
                    <a:pt x="24747" y="234544"/>
                  </a:lnTo>
                  <a:lnTo>
                    <a:pt x="10885" y="289423"/>
                  </a:lnTo>
                  <a:lnTo>
                    <a:pt x="2488" y="341558"/>
                  </a:lnTo>
                  <a:lnTo>
                    <a:pt x="0" y="395221"/>
                  </a:lnTo>
                  <a:lnTo>
                    <a:pt x="4749" y="449685"/>
                  </a:lnTo>
                  <a:lnTo>
                    <a:pt x="16952" y="502644"/>
                  </a:lnTo>
                  <a:lnTo>
                    <a:pt x="33747" y="558165"/>
                  </a:lnTo>
                  <a:lnTo>
                    <a:pt x="59248" y="614193"/>
                  </a:lnTo>
                  <a:lnTo>
                    <a:pt x="93793" y="672904"/>
                  </a:lnTo>
                  <a:lnTo>
                    <a:pt x="135831" y="733795"/>
                  </a:lnTo>
                  <a:lnTo>
                    <a:pt x="167409" y="7685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3997511" y="642238"/>
            <a:ext cx="814013" cy="42115"/>
          </a:xfrm>
          <a:custGeom>
            <a:avLst/>
            <a:gdLst/>
            <a:ahLst/>
            <a:cxnLst/>
            <a:rect l="0" t="0" r="0" b="0"/>
            <a:pathLst>
              <a:path w="814013" h="42115">
                <a:moveTo>
                  <a:pt x="814012" y="42114"/>
                </a:moveTo>
                <a:lnTo>
                  <a:pt x="751919" y="36525"/>
                </a:lnTo>
                <a:lnTo>
                  <a:pt x="698195" y="31391"/>
                </a:lnTo>
                <a:lnTo>
                  <a:pt x="644775" y="24639"/>
                </a:lnTo>
                <a:lnTo>
                  <a:pt x="593592" y="20948"/>
                </a:lnTo>
                <a:lnTo>
                  <a:pt x="546812" y="15939"/>
                </a:lnTo>
                <a:lnTo>
                  <a:pt x="490217" y="12132"/>
                </a:lnTo>
                <a:lnTo>
                  <a:pt x="438222" y="11003"/>
                </a:lnTo>
                <a:lnTo>
                  <a:pt x="376657" y="10622"/>
                </a:lnTo>
                <a:lnTo>
                  <a:pt x="316317" y="10547"/>
                </a:lnTo>
                <a:lnTo>
                  <a:pt x="254008" y="10532"/>
                </a:lnTo>
                <a:lnTo>
                  <a:pt x="196639" y="10529"/>
                </a:lnTo>
                <a:lnTo>
                  <a:pt x="134008" y="10528"/>
                </a:lnTo>
                <a:lnTo>
                  <a:pt x="75186" y="7409"/>
                </a:lnTo>
                <a:lnTo>
                  <a:pt x="19543" y="2195"/>
                </a:lnTo>
                <a:lnTo>
                  <a:pt x="0" y="976"/>
                </a:lnTo>
                <a:lnTo>
                  <a:pt x="56866" y="128"/>
                </a:lnTo>
                <a:lnTo>
                  <a:pt x="118617" y="25"/>
                </a:lnTo>
                <a:lnTo>
                  <a:pt x="179291" y="7"/>
                </a:lnTo>
                <a:lnTo>
                  <a:pt x="228463" y="2"/>
                </a:lnTo>
                <a:lnTo>
                  <a:pt x="290120" y="0"/>
                </a:lnTo>
                <a:lnTo>
                  <a:pt x="352688" y="0"/>
                </a:lnTo>
                <a:lnTo>
                  <a:pt x="401503" y="5589"/>
                </a:lnTo>
                <a:lnTo>
                  <a:pt x="461994" y="9553"/>
                </a:lnTo>
                <a:lnTo>
                  <a:pt x="519003" y="13455"/>
                </a:lnTo>
                <a:lnTo>
                  <a:pt x="575324" y="19555"/>
                </a:lnTo>
                <a:lnTo>
                  <a:pt x="625444" y="29166"/>
                </a:lnTo>
                <a:lnTo>
                  <a:pt x="687670" y="4211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8085886" y="3137492"/>
            <a:ext cx="302577" cy="410612"/>
          </a:xfrm>
          <a:custGeom>
            <a:avLst/>
            <a:gdLst/>
            <a:ahLst/>
            <a:cxnLst/>
            <a:rect l="0" t="0" r="0" b="0"/>
            <a:pathLst>
              <a:path w="302577" h="410612">
                <a:moveTo>
                  <a:pt x="168456" y="0"/>
                </a:moveTo>
                <a:lnTo>
                  <a:pt x="118958" y="58563"/>
                </a:lnTo>
                <a:lnTo>
                  <a:pt x="77176" y="110744"/>
                </a:lnTo>
                <a:lnTo>
                  <a:pt x="73678" y="110094"/>
                </a:lnTo>
                <a:lnTo>
                  <a:pt x="72910" y="93774"/>
                </a:lnTo>
                <a:lnTo>
                  <a:pt x="79587" y="76382"/>
                </a:lnTo>
                <a:lnTo>
                  <a:pt x="108527" y="40564"/>
                </a:lnTo>
                <a:lnTo>
                  <a:pt x="143420" y="15658"/>
                </a:lnTo>
                <a:lnTo>
                  <a:pt x="169807" y="10079"/>
                </a:lnTo>
                <a:lnTo>
                  <a:pt x="194793" y="12668"/>
                </a:lnTo>
                <a:lnTo>
                  <a:pt x="213696" y="21618"/>
                </a:lnTo>
                <a:lnTo>
                  <a:pt x="226777" y="36514"/>
                </a:lnTo>
                <a:lnTo>
                  <a:pt x="231903" y="45399"/>
                </a:lnTo>
                <a:lnTo>
                  <a:pt x="234479" y="64631"/>
                </a:lnTo>
                <a:lnTo>
                  <a:pt x="230555" y="84877"/>
                </a:lnTo>
                <a:lnTo>
                  <a:pt x="202486" y="136956"/>
                </a:lnTo>
                <a:lnTo>
                  <a:pt x="185920" y="151726"/>
                </a:lnTo>
                <a:lnTo>
                  <a:pt x="172708" y="158681"/>
                </a:lnTo>
                <a:lnTo>
                  <a:pt x="172461" y="157260"/>
                </a:lnTo>
                <a:lnTo>
                  <a:pt x="174636" y="153973"/>
                </a:lnTo>
                <a:lnTo>
                  <a:pt x="189530" y="153440"/>
                </a:lnTo>
                <a:lnTo>
                  <a:pt x="231630" y="162630"/>
                </a:lnTo>
                <a:lnTo>
                  <a:pt x="257624" y="177908"/>
                </a:lnTo>
                <a:lnTo>
                  <a:pt x="280144" y="208431"/>
                </a:lnTo>
                <a:lnTo>
                  <a:pt x="296045" y="241521"/>
                </a:lnTo>
                <a:lnTo>
                  <a:pt x="302576" y="284731"/>
                </a:lnTo>
                <a:lnTo>
                  <a:pt x="298923" y="328990"/>
                </a:lnTo>
                <a:lnTo>
                  <a:pt x="294038" y="339819"/>
                </a:lnTo>
                <a:lnTo>
                  <a:pt x="279253" y="354972"/>
                </a:lnTo>
                <a:lnTo>
                  <a:pt x="257862" y="362486"/>
                </a:lnTo>
                <a:lnTo>
                  <a:pt x="231589" y="364656"/>
                </a:lnTo>
                <a:lnTo>
                  <a:pt x="170182" y="362756"/>
                </a:lnTo>
                <a:lnTo>
                  <a:pt x="107056" y="372953"/>
                </a:lnTo>
                <a:lnTo>
                  <a:pt x="47836" y="387401"/>
                </a:lnTo>
                <a:lnTo>
                  <a:pt x="0" y="410611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7980601" y="2459686"/>
            <a:ext cx="312951" cy="458623"/>
            <a:chOff x="7980601" y="2459686"/>
            <a:chExt cx="312951" cy="458623"/>
          </a:xfrm>
        </p:grpSpPr>
        <p:sp>
          <p:nvSpPr>
            <p:cNvPr id="103" name="Freeform 102"/>
            <p:cNvSpPr/>
            <p:nvPr/>
          </p:nvSpPr>
          <p:spPr>
            <a:xfrm>
              <a:off x="7980601" y="2526839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5468" y="16768"/>
                  </a:lnTo>
                  <a:lnTo>
                    <a:pt x="19512" y="75445"/>
                  </a:lnTo>
                  <a:lnTo>
                    <a:pt x="20599" y="122570"/>
                  </a:lnTo>
                  <a:lnTo>
                    <a:pt x="20921" y="177867"/>
                  </a:lnTo>
                  <a:lnTo>
                    <a:pt x="21016" y="231296"/>
                  </a:lnTo>
                  <a:lnTo>
                    <a:pt x="17925" y="281052"/>
                  </a:lnTo>
                  <a:lnTo>
                    <a:pt x="4266" y="34212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115458" y="2459686"/>
              <a:ext cx="178094" cy="458623"/>
            </a:xfrm>
            <a:custGeom>
              <a:avLst/>
              <a:gdLst/>
              <a:ahLst/>
              <a:cxnLst/>
              <a:rect l="0" t="0" r="0" b="0"/>
              <a:pathLst>
                <a:path w="178094" h="458623">
                  <a:moveTo>
                    <a:pt x="170469" y="140852"/>
                  </a:moveTo>
                  <a:lnTo>
                    <a:pt x="146422" y="158833"/>
                  </a:lnTo>
                  <a:lnTo>
                    <a:pt x="103834" y="217546"/>
                  </a:lnTo>
                  <a:lnTo>
                    <a:pt x="75722" y="276581"/>
                  </a:lnTo>
                  <a:lnTo>
                    <a:pt x="47639" y="339239"/>
                  </a:lnTo>
                  <a:lnTo>
                    <a:pt x="37759" y="390576"/>
                  </a:lnTo>
                  <a:lnTo>
                    <a:pt x="40421" y="431654"/>
                  </a:lnTo>
                  <a:lnTo>
                    <a:pt x="45166" y="441175"/>
                  </a:lnTo>
                  <a:lnTo>
                    <a:pt x="59797" y="454873"/>
                  </a:lnTo>
                  <a:lnTo>
                    <a:pt x="81117" y="458622"/>
                  </a:lnTo>
                  <a:lnTo>
                    <a:pt x="105021" y="455219"/>
                  </a:lnTo>
                  <a:lnTo>
                    <a:pt x="127343" y="445907"/>
                  </a:lnTo>
                  <a:lnTo>
                    <a:pt x="154051" y="421922"/>
                  </a:lnTo>
                  <a:lnTo>
                    <a:pt x="171194" y="386999"/>
                  </a:lnTo>
                  <a:lnTo>
                    <a:pt x="178093" y="347016"/>
                  </a:lnTo>
                  <a:lnTo>
                    <a:pt x="164783" y="292753"/>
                  </a:lnTo>
                  <a:lnTo>
                    <a:pt x="140490" y="236202"/>
                  </a:lnTo>
                  <a:lnTo>
                    <a:pt x="94523" y="175966"/>
                  </a:lnTo>
                  <a:lnTo>
                    <a:pt x="46951" y="120260"/>
                  </a:lnTo>
                  <a:lnTo>
                    <a:pt x="5381" y="61879"/>
                  </a:lnTo>
                  <a:lnTo>
                    <a:pt x="748" y="49599"/>
                  </a:lnTo>
                  <a:lnTo>
                    <a:pt x="0" y="37903"/>
                  </a:lnTo>
                  <a:lnTo>
                    <a:pt x="5408" y="15548"/>
                  </a:lnTo>
                  <a:lnTo>
                    <a:pt x="13635" y="8183"/>
                  </a:lnTo>
                  <a:lnTo>
                    <a:pt x="38374" y="0"/>
                  </a:lnTo>
                  <a:lnTo>
                    <a:pt x="62627" y="2602"/>
                  </a:lnTo>
                  <a:lnTo>
                    <a:pt x="83935" y="11558"/>
                  </a:lnTo>
                  <a:lnTo>
                    <a:pt x="135424" y="53743"/>
                  </a:lnTo>
                  <a:lnTo>
                    <a:pt x="149412" y="671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7475233" y="3211191"/>
            <a:ext cx="1052851" cy="905452"/>
            <a:chOff x="7475233" y="3211191"/>
            <a:chExt cx="1052851" cy="905452"/>
          </a:xfrm>
        </p:grpSpPr>
        <p:sp>
          <p:nvSpPr>
            <p:cNvPr id="106" name="Freeform 105"/>
            <p:cNvSpPr/>
            <p:nvPr/>
          </p:nvSpPr>
          <p:spPr>
            <a:xfrm>
              <a:off x="7685803" y="3211191"/>
              <a:ext cx="136871" cy="136872"/>
            </a:xfrm>
            <a:custGeom>
              <a:avLst/>
              <a:gdLst/>
              <a:ahLst/>
              <a:cxnLst/>
              <a:rect l="0" t="0" r="0" b="0"/>
              <a:pathLst>
                <a:path w="136871" h="136872">
                  <a:moveTo>
                    <a:pt x="136870" y="0"/>
                  </a:moveTo>
                  <a:lnTo>
                    <a:pt x="113993" y="25217"/>
                  </a:lnTo>
                  <a:lnTo>
                    <a:pt x="80753" y="74247"/>
                  </a:lnTo>
                  <a:lnTo>
                    <a:pt x="19900" y="11875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675274" y="3221720"/>
              <a:ext cx="136872" cy="157928"/>
            </a:xfrm>
            <a:custGeom>
              <a:avLst/>
              <a:gdLst/>
              <a:ahLst/>
              <a:cxnLst/>
              <a:rect l="0" t="0" r="0" b="0"/>
              <a:pathLst>
                <a:path w="136872" h="157928">
                  <a:moveTo>
                    <a:pt x="0" y="0"/>
                  </a:moveTo>
                  <a:lnTo>
                    <a:pt x="49499" y="59593"/>
                  </a:lnTo>
                  <a:lnTo>
                    <a:pt x="96868" y="116424"/>
                  </a:lnTo>
                  <a:lnTo>
                    <a:pt x="136871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475233" y="3569166"/>
              <a:ext cx="1052851" cy="52638"/>
            </a:xfrm>
            <a:custGeom>
              <a:avLst/>
              <a:gdLst/>
              <a:ahLst/>
              <a:cxnLst/>
              <a:rect l="0" t="0" r="0" b="0"/>
              <a:pathLst>
                <a:path w="1052851" h="52638">
                  <a:moveTo>
                    <a:pt x="1052850" y="10523"/>
                  </a:moveTo>
                  <a:lnTo>
                    <a:pt x="1003919" y="10523"/>
                  </a:lnTo>
                  <a:lnTo>
                    <a:pt x="956074" y="10523"/>
                  </a:lnTo>
                  <a:lnTo>
                    <a:pt x="904853" y="7403"/>
                  </a:lnTo>
                  <a:lnTo>
                    <a:pt x="849512" y="2190"/>
                  </a:lnTo>
                  <a:lnTo>
                    <a:pt x="794900" y="645"/>
                  </a:lnTo>
                  <a:lnTo>
                    <a:pt x="742843" y="187"/>
                  </a:lnTo>
                  <a:lnTo>
                    <a:pt x="689205" y="52"/>
                  </a:lnTo>
                  <a:lnTo>
                    <a:pt x="634317" y="11"/>
                  </a:lnTo>
                  <a:lnTo>
                    <a:pt x="575551" y="0"/>
                  </a:lnTo>
                  <a:lnTo>
                    <a:pt x="519361" y="5584"/>
                  </a:lnTo>
                  <a:lnTo>
                    <a:pt x="462552" y="9547"/>
                  </a:lnTo>
                  <a:lnTo>
                    <a:pt x="403904" y="11403"/>
                  </a:lnTo>
                  <a:lnTo>
                    <a:pt x="347156" y="18799"/>
                  </a:lnTo>
                  <a:lnTo>
                    <a:pt x="295884" y="23503"/>
                  </a:lnTo>
                  <a:lnTo>
                    <a:pt x="251996" y="29160"/>
                  </a:lnTo>
                  <a:lnTo>
                    <a:pt x="205195" y="35574"/>
                  </a:lnTo>
                  <a:lnTo>
                    <a:pt x="160217" y="39204"/>
                  </a:lnTo>
                  <a:lnTo>
                    <a:pt x="98555" y="44367"/>
                  </a:lnTo>
                  <a:lnTo>
                    <a:pt x="46359" y="50187"/>
                  </a:lnTo>
                  <a:lnTo>
                    <a:pt x="0" y="52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01991" y="3748145"/>
              <a:ext cx="20808" cy="357970"/>
            </a:xfrm>
            <a:custGeom>
              <a:avLst/>
              <a:gdLst/>
              <a:ahLst/>
              <a:cxnLst/>
              <a:rect l="0" t="0" r="0" b="0"/>
              <a:pathLst>
                <a:path w="20808" h="357970">
                  <a:moveTo>
                    <a:pt x="20807" y="0"/>
                  </a:moveTo>
                  <a:lnTo>
                    <a:pt x="9354" y="48930"/>
                  </a:lnTo>
                  <a:lnTo>
                    <a:pt x="2596" y="96776"/>
                  </a:lnTo>
                  <a:lnTo>
                    <a:pt x="593" y="151117"/>
                  </a:lnTo>
                  <a:lnTo>
                    <a:pt x="0" y="208552"/>
                  </a:lnTo>
                  <a:lnTo>
                    <a:pt x="2944" y="262614"/>
                  </a:lnTo>
                  <a:lnTo>
                    <a:pt x="8104" y="312558"/>
                  </a:lnTo>
                  <a:lnTo>
                    <a:pt x="10278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197574" y="3790259"/>
              <a:ext cx="183111" cy="192984"/>
            </a:xfrm>
            <a:custGeom>
              <a:avLst/>
              <a:gdLst/>
              <a:ahLst/>
              <a:cxnLst/>
              <a:rect l="0" t="0" r="0" b="0"/>
              <a:pathLst>
                <a:path w="183111" h="192984">
                  <a:moveTo>
                    <a:pt x="183110" y="136870"/>
                  </a:moveTo>
                  <a:lnTo>
                    <a:pt x="124493" y="157114"/>
                  </a:lnTo>
                  <a:lnTo>
                    <a:pt x="71489" y="181857"/>
                  </a:lnTo>
                  <a:lnTo>
                    <a:pt x="48103" y="191179"/>
                  </a:lnTo>
                  <a:lnTo>
                    <a:pt x="26010" y="192983"/>
                  </a:lnTo>
                  <a:lnTo>
                    <a:pt x="15206" y="191826"/>
                  </a:lnTo>
                  <a:lnTo>
                    <a:pt x="8003" y="185206"/>
                  </a:lnTo>
                  <a:lnTo>
                    <a:pt x="0" y="162252"/>
                  </a:lnTo>
                  <a:lnTo>
                    <a:pt x="1083" y="127623"/>
                  </a:lnTo>
                  <a:lnTo>
                    <a:pt x="15178" y="73868"/>
                  </a:lnTo>
                  <a:lnTo>
                    <a:pt x="32636" y="16782"/>
                  </a:lnTo>
                  <a:lnTo>
                    <a:pt x="357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706860" y="3702339"/>
              <a:ext cx="334195" cy="414304"/>
            </a:xfrm>
            <a:custGeom>
              <a:avLst/>
              <a:gdLst/>
              <a:ahLst/>
              <a:cxnLst/>
              <a:rect l="0" t="0" r="0" b="0"/>
              <a:pathLst>
                <a:path w="334195" h="414304">
                  <a:moveTo>
                    <a:pt x="315855" y="24749"/>
                  </a:moveTo>
                  <a:lnTo>
                    <a:pt x="266924" y="24749"/>
                  </a:lnTo>
                  <a:lnTo>
                    <a:pt x="207794" y="19160"/>
                  </a:lnTo>
                  <a:lnTo>
                    <a:pt x="152223" y="6790"/>
                  </a:lnTo>
                  <a:lnTo>
                    <a:pt x="128486" y="0"/>
                  </a:lnTo>
                  <a:lnTo>
                    <a:pt x="120752" y="2400"/>
                  </a:lnTo>
                  <a:lnTo>
                    <a:pt x="115597" y="8680"/>
                  </a:lnTo>
                  <a:lnTo>
                    <a:pt x="109868" y="28136"/>
                  </a:lnTo>
                  <a:lnTo>
                    <a:pt x="106191" y="78753"/>
                  </a:lnTo>
                  <a:lnTo>
                    <a:pt x="105463" y="133812"/>
                  </a:lnTo>
                  <a:lnTo>
                    <a:pt x="105320" y="196984"/>
                  </a:lnTo>
                  <a:lnTo>
                    <a:pt x="105301" y="226860"/>
                  </a:lnTo>
                  <a:lnTo>
                    <a:pt x="107635" y="233189"/>
                  </a:lnTo>
                  <a:lnTo>
                    <a:pt x="111530" y="233899"/>
                  </a:lnTo>
                  <a:lnTo>
                    <a:pt x="116468" y="230863"/>
                  </a:lnTo>
                  <a:lnTo>
                    <a:pt x="160372" y="186950"/>
                  </a:lnTo>
                  <a:lnTo>
                    <a:pt x="186310" y="178726"/>
                  </a:lnTo>
                  <a:lnTo>
                    <a:pt x="214995" y="177411"/>
                  </a:lnTo>
                  <a:lnTo>
                    <a:pt x="250875" y="189825"/>
                  </a:lnTo>
                  <a:lnTo>
                    <a:pt x="299500" y="221760"/>
                  </a:lnTo>
                  <a:lnTo>
                    <a:pt x="316598" y="248069"/>
                  </a:lnTo>
                  <a:lnTo>
                    <a:pt x="331687" y="289570"/>
                  </a:lnTo>
                  <a:lnTo>
                    <a:pt x="334194" y="326912"/>
                  </a:lnTo>
                  <a:lnTo>
                    <a:pt x="330635" y="349727"/>
                  </a:lnTo>
                  <a:lnTo>
                    <a:pt x="322034" y="368445"/>
                  </a:lnTo>
                  <a:lnTo>
                    <a:pt x="316464" y="376712"/>
                  </a:lnTo>
                  <a:lnTo>
                    <a:pt x="300918" y="389017"/>
                  </a:lnTo>
                  <a:lnTo>
                    <a:pt x="256752" y="406449"/>
                  </a:lnTo>
                  <a:lnTo>
                    <a:pt x="194563" y="405516"/>
                  </a:lnTo>
                  <a:lnTo>
                    <a:pt x="144476" y="404291"/>
                  </a:lnTo>
                  <a:lnTo>
                    <a:pt x="81918" y="403877"/>
                  </a:lnTo>
                  <a:lnTo>
                    <a:pt x="24760" y="409384"/>
                  </a:lnTo>
                  <a:lnTo>
                    <a:pt x="0" y="4143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3" name="Freeform 112"/>
          <p:cNvSpPr/>
          <p:nvPr/>
        </p:nvSpPr>
        <p:spPr>
          <a:xfrm>
            <a:off x="7810382" y="2220881"/>
            <a:ext cx="117577" cy="255678"/>
          </a:xfrm>
          <a:custGeom>
            <a:avLst/>
            <a:gdLst/>
            <a:ahLst/>
            <a:cxnLst/>
            <a:rect l="0" t="0" r="0" b="0"/>
            <a:pathLst>
              <a:path w="117577" h="255678">
                <a:moveTo>
                  <a:pt x="1763" y="74331"/>
                </a:moveTo>
                <a:lnTo>
                  <a:pt x="1763" y="51974"/>
                </a:lnTo>
                <a:lnTo>
                  <a:pt x="8002" y="34759"/>
                </a:lnTo>
                <a:lnTo>
                  <a:pt x="31071" y="4643"/>
                </a:lnTo>
                <a:lnTo>
                  <a:pt x="38849" y="966"/>
                </a:lnTo>
                <a:lnTo>
                  <a:pt x="56850" y="0"/>
                </a:lnTo>
                <a:lnTo>
                  <a:pt x="73429" y="6590"/>
                </a:lnTo>
                <a:lnTo>
                  <a:pt x="81126" y="11623"/>
                </a:lnTo>
                <a:lnTo>
                  <a:pt x="92797" y="29693"/>
                </a:lnTo>
                <a:lnTo>
                  <a:pt x="112407" y="92933"/>
                </a:lnTo>
                <a:lnTo>
                  <a:pt x="116555" y="148239"/>
                </a:lnTo>
                <a:lnTo>
                  <a:pt x="114154" y="187087"/>
                </a:lnTo>
                <a:lnTo>
                  <a:pt x="102914" y="220824"/>
                </a:lnTo>
                <a:lnTo>
                  <a:pt x="97273" y="231654"/>
                </a:lnTo>
                <a:lnTo>
                  <a:pt x="81647" y="246808"/>
                </a:lnTo>
                <a:lnTo>
                  <a:pt x="72566" y="252487"/>
                </a:lnTo>
                <a:lnTo>
                  <a:pt x="53118" y="255677"/>
                </a:lnTo>
                <a:lnTo>
                  <a:pt x="43019" y="254890"/>
                </a:lnTo>
                <a:lnTo>
                  <a:pt x="25558" y="247776"/>
                </a:lnTo>
                <a:lnTo>
                  <a:pt x="17627" y="242603"/>
                </a:lnTo>
                <a:lnTo>
                  <a:pt x="5694" y="227498"/>
                </a:lnTo>
                <a:lnTo>
                  <a:pt x="874" y="218556"/>
                </a:lnTo>
                <a:lnTo>
                  <a:pt x="0" y="210255"/>
                </a:lnTo>
                <a:lnTo>
                  <a:pt x="5269" y="194793"/>
                </a:lnTo>
                <a:lnTo>
                  <a:pt x="18529" y="183242"/>
                </a:lnTo>
                <a:lnTo>
                  <a:pt x="55637" y="166294"/>
                </a:lnTo>
                <a:lnTo>
                  <a:pt x="79130" y="165116"/>
                </a:lnTo>
                <a:lnTo>
                  <a:pt x="117576" y="16908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1290266" y="1093351"/>
            <a:ext cx="5848976" cy="4276622"/>
            <a:chOff x="1290266" y="1093351"/>
            <a:chExt cx="5848976" cy="4276622"/>
          </a:xfrm>
        </p:grpSpPr>
        <p:grpSp>
          <p:nvGrpSpPr>
            <p:cNvPr id="12" name="Group 11"/>
            <p:cNvGrpSpPr/>
            <p:nvPr/>
          </p:nvGrpSpPr>
          <p:grpSpPr>
            <a:xfrm>
              <a:off x="1290266" y="1093351"/>
              <a:ext cx="2063588" cy="1759971"/>
              <a:chOff x="1290266" y="1093351"/>
              <a:chExt cx="2063588" cy="1759971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1290266" y="2337425"/>
                <a:ext cx="20923" cy="473784"/>
              </a:xfrm>
              <a:custGeom>
                <a:avLst/>
                <a:gdLst/>
                <a:ahLst/>
                <a:cxnLst/>
                <a:rect l="0" t="0" r="0" b="0"/>
                <a:pathLst>
                  <a:path w="20923" h="473784">
                    <a:moveTo>
                      <a:pt x="10529" y="0"/>
                    </a:moveTo>
                    <a:lnTo>
                      <a:pt x="4940" y="16768"/>
                    </a:lnTo>
                    <a:lnTo>
                      <a:pt x="8212" y="64620"/>
                    </a:lnTo>
                    <a:lnTo>
                      <a:pt x="11013" y="118193"/>
                    </a:lnTo>
                    <a:lnTo>
                      <a:pt x="17561" y="172801"/>
                    </a:lnTo>
                    <a:lnTo>
                      <a:pt x="20022" y="234084"/>
                    </a:lnTo>
                    <a:lnTo>
                      <a:pt x="20598" y="279902"/>
                    </a:lnTo>
                    <a:lnTo>
                      <a:pt x="20922" y="340558"/>
                    </a:lnTo>
                    <a:lnTo>
                      <a:pt x="15428" y="395574"/>
                    </a:lnTo>
                    <a:lnTo>
                      <a:pt x="4261" y="453482"/>
                    </a:lnTo>
                    <a:lnTo>
                      <a:pt x="0" y="47378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1526238" y="2214483"/>
                <a:ext cx="203565" cy="565121"/>
              </a:xfrm>
              <a:custGeom>
                <a:avLst/>
                <a:gdLst/>
                <a:ahLst/>
                <a:cxnLst/>
                <a:rect l="0" t="0" r="0" b="0"/>
                <a:pathLst>
                  <a:path w="203565" h="565121">
                    <a:moveTo>
                      <a:pt x="195697" y="143999"/>
                    </a:moveTo>
                    <a:lnTo>
                      <a:pt x="137134" y="199086"/>
                    </a:lnTo>
                    <a:lnTo>
                      <a:pt x="94018" y="254438"/>
                    </a:lnTo>
                    <a:lnTo>
                      <a:pt x="58839" y="314058"/>
                    </a:lnTo>
                    <a:lnTo>
                      <a:pt x="30753" y="368923"/>
                    </a:lnTo>
                    <a:lnTo>
                      <a:pt x="12250" y="424821"/>
                    </a:lnTo>
                    <a:lnTo>
                      <a:pt x="9151" y="466891"/>
                    </a:lnTo>
                    <a:lnTo>
                      <a:pt x="17992" y="519909"/>
                    </a:lnTo>
                    <a:lnTo>
                      <a:pt x="21075" y="531476"/>
                    </a:lnTo>
                    <a:lnTo>
                      <a:pt x="33859" y="550567"/>
                    </a:lnTo>
                    <a:lnTo>
                      <a:pt x="42181" y="558934"/>
                    </a:lnTo>
                    <a:lnTo>
                      <a:pt x="52409" y="563342"/>
                    </a:lnTo>
                    <a:lnTo>
                      <a:pt x="76251" y="565120"/>
                    </a:lnTo>
                    <a:lnTo>
                      <a:pt x="96207" y="558891"/>
                    </a:lnTo>
                    <a:lnTo>
                      <a:pt x="133670" y="535828"/>
                    </a:lnTo>
                    <a:lnTo>
                      <a:pt x="147852" y="519357"/>
                    </a:lnTo>
                    <a:lnTo>
                      <a:pt x="186879" y="458175"/>
                    </a:lnTo>
                    <a:lnTo>
                      <a:pt x="201191" y="415068"/>
                    </a:lnTo>
                    <a:lnTo>
                      <a:pt x="203564" y="371585"/>
                    </a:lnTo>
                    <a:lnTo>
                      <a:pt x="191374" y="313309"/>
                    </a:lnTo>
                    <a:lnTo>
                      <a:pt x="175829" y="281122"/>
                    </a:lnTo>
                    <a:lnTo>
                      <a:pt x="118158" y="217907"/>
                    </a:lnTo>
                    <a:lnTo>
                      <a:pt x="58489" y="172401"/>
                    </a:lnTo>
                    <a:lnTo>
                      <a:pt x="19765" y="140944"/>
                    </a:lnTo>
                    <a:lnTo>
                      <a:pt x="11729" y="131433"/>
                    </a:lnTo>
                    <a:lnTo>
                      <a:pt x="2799" y="108389"/>
                    </a:lnTo>
                    <a:lnTo>
                      <a:pt x="0" y="83718"/>
                    </a:lnTo>
                    <a:lnTo>
                      <a:pt x="2656" y="61056"/>
                    </a:lnTo>
                    <a:lnTo>
                      <a:pt x="16317" y="28566"/>
                    </a:lnTo>
                    <a:lnTo>
                      <a:pt x="31744" y="13537"/>
                    </a:lnTo>
                    <a:lnTo>
                      <a:pt x="51469" y="4127"/>
                    </a:lnTo>
                    <a:lnTo>
                      <a:pt x="88882" y="0"/>
                    </a:lnTo>
                    <a:lnTo>
                      <a:pt x="128433" y="6836"/>
                    </a:lnTo>
                    <a:lnTo>
                      <a:pt x="151764" y="17137"/>
                    </a:lnTo>
                    <a:lnTo>
                      <a:pt x="179040" y="41679"/>
                    </a:lnTo>
                    <a:lnTo>
                      <a:pt x="196351" y="71178"/>
                    </a:lnTo>
                    <a:lnTo>
                      <a:pt x="203299" y="107734"/>
                    </a:lnTo>
                    <a:lnTo>
                      <a:pt x="197507" y="166534"/>
                    </a:lnTo>
                    <a:lnTo>
                      <a:pt x="195697" y="1861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1816692" y="2148325"/>
                <a:ext cx="1537162" cy="704997"/>
              </a:xfrm>
              <a:custGeom>
                <a:avLst/>
                <a:gdLst/>
                <a:ahLst/>
                <a:cxnLst/>
                <a:rect l="0" t="0" r="0" b="0"/>
                <a:pathLst>
                  <a:path w="1537162" h="704997">
                    <a:moveTo>
                      <a:pt x="0" y="704996"/>
                    </a:moveTo>
                    <a:lnTo>
                      <a:pt x="9575" y="680950"/>
                    </a:lnTo>
                    <a:lnTo>
                      <a:pt x="46156" y="628786"/>
                    </a:lnTo>
                    <a:lnTo>
                      <a:pt x="75199" y="569413"/>
                    </a:lnTo>
                    <a:lnTo>
                      <a:pt x="94492" y="515653"/>
                    </a:lnTo>
                    <a:lnTo>
                      <a:pt x="115790" y="452327"/>
                    </a:lnTo>
                    <a:lnTo>
                      <a:pt x="123215" y="414492"/>
                    </a:lnTo>
                    <a:lnTo>
                      <a:pt x="131313" y="360484"/>
                    </a:lnTo>
                    <a:lnTo>
                      <a:pt x="135772" y="307615"/>
                    </a:lnTo>
                    <a:lnTo>
                      <a:pt x="133534" y="248992"/>
                    </a:lnTo>
                    <a:lnTo>
                      <a:pt x="122173" y="187023"/>
                    </a:lnTo>
                    <a:lnTo>
                      <a:pt x="107494" y="129721"/>
                    </a:lnTo>
                    <a:lnTo>
                      <a:pt x="83278" y="79582"/>
                    </a:lnTo>
                    <a:lnTo>
                      <a:pt x="38911" y="23392"/>
                    </a:lnTo>
                    <a:lnTo>
                      <a:pt x="29450" y="15457"/>
                    </a:lnTo>
                    <a:lnTo>
                      <a:pt x="27822" y="10167"/>
                    </a:lnTo>
                    <a:lnTo>
                      <a:pt x="31416" y="6641"/>
                    </a:lnTo>
                    <a:lnTo>
                      <a:pt x="47887" y="2722"/>
                    </a:lnTo>
                    <a:lnTo>
                      <a:pt x="110017" y="0"/>
                    </a:lnTo>
                    <a:lnTo>
                      <a:pt x="164018" y="839"/>
                    </a:lnTo>
                    <a:lnTo>
                      <a:pt x="226103" y="8663"/>
                    </a:lnTo>
                    <a:lnTo>
                      <a:pt x="282225" y="3763"/>
                    </a:lnTo>
                    <a:lnTo>
                      <a:pt x="345303" y="8514"/>
                    </a:lnTo>
                    <a:lnTo>
                      <a:pt x="403170" y="9799"/>
                    </a:lnTo>
                    <a:lnTo>
                      <a:pt x="459661" y="10053"/>
                    </a:lnTo>
                    <a:lnTo>
                      <a:pt x="518999" y="10103"/>
                    </a:lnTo>
                    <a:lnTo>
                      <a:pt x="581110" y="10113"/>
                    </a:lnTo>
                    <a:lnTo>
                      <a:pt x="638439" y="10115"/>
                    </a:lnTo>
                    <a:lnTo>
                      <a:pt x="697943" y="10116"/>
                    </a:lnTo>
                    <a:lnTo>
                      <a:pt x="754497" y="15705"/>
                    </a:lnTo>
                    <a:lnTo>
                      <a:pt x="809039" y="19669"/>
                    </a:lnTo>
                    <a:lnTo>
                      <a:pt x="871806" y="17332"/>
                    </a:lnTo>
                    <a:lnTo>
                      <a:pt x="915369" y="15373"/>
                    </a:lnTo>
                    <a:lnTo>
                      <a:pt x="964151" y="19083"/>
                    </a:lnTo>
                    <a:lnTo>
                      <a:pt x="1026751" y="14746"/>
                    </a:lnTo>
                    <a:lnTo>
                      <a:pt x="1081316" y="11030"/>
                    </a:lnTo>
                    <a:lnTo>
                      <a:pt x="1137155" y="13416"/>
                    </a:lnTo>
                    <a:lnTo>
                      <a:pt x="1198835" y="19216"/>
                    </a:lnTo>
                    <a:lnTo>
                      <a:pt x="1258937" y="20362"/>
                    </a:lnTo>
                    <a:lnTo>
                      <a:pt x="1315870" y="20589"/>
                    </a:lnTo>
                    <a:lnTo>
                      <a:pt x="1377766" y="20633"/>
                    </a:lnTo>
                    <a:lnTo>
                      <a:pt x="1430676" y="27878"/>
                    </a:lnTo>
                    <a:lnTo>
                      <a:pt x="1484975" y="30522"/>
                    </a:lnTo>
                    <a:lnTo>
                      <a:pt x="1537161" y="3117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2082387" y="2253197"/>
                <a:ext cx="236746" cy="523660"/>
              </a:xfrm>
              <a:custGeom>
                <a:avLst/>
                <a:gdLst/>
                <a:ahLst/>
                <a:cxnLst/>
                <a:rect l="0" t="0" r="0" b="0"/>
                <a:pathLst>
                  <a:path w="236746" h="523660">
                    <a:moveTo>
                      <a:pt x="208086" y="0"/>
                    </a:moveTo>
                    <a:lnTo>
                      <a:pt x="191319" y="5589"/>
                    </a:lnTo>
                    <a:lnTo>
                      <a:pt x="176847" y="17692"/>
                    </a:lnTo>
                    <a:lnTo>
                      <a:pt x="120362" y="79417"/>
                    </a:lnTo>
                    <a:lnTo>
                      <a:pt x="85256" y="136006"/>
                    </a:lnTo>
                    <a:lnTo>
                      <a:pt x="57178" y="187219"/>
                    </a:lnTo>
                    <a:lnTo>
                      <a:pt x="32222" y="239276"/>
                    </a:lnTo>
                    <a:lnTo>
                      <a:pt x="10091" y="289290"/>
                    </a:lnTo>
                    <a:lnTo>
                      <a:pt x="0" y="344229"/>
                    </a:lnTo>
                    <a:lnTo>
                      <a:pt x="1126" y="400142"/>
                    </a:lnTo>
                    <a:lnTo>
                      <a:pt x="12268" y="450657"/>
                    </a:lnTo>
                    <a:lnTo>
                      <a:pt x="27884" y="478109"/>
                    </a:lnTo>
                    <a:lnTo>
                      <a:pt x="47328" y="501061"/>
                    </a:lnTo>
                    <a:lnTo>
                      <a:pt x="73497" y="517090"/>
                    </a:lnTo>
                    <a:lnTo>
                      <a:pt x="109066" y="523659"/>
                    </a:lnTo>
                    <a:lnTo>
                      <a:pt x="149241" y="514427"/>
                    </a:lnTo>
                    <a:lnTo>
                      <a:pt x="185192" y="496873"/>
                    </a:lnTo>
                    <a:lnTo>
                      <a:pt x="212481" y="471266"/>
                    </a:lnTo>
                    <a:lnTo>
                      <a:pt x="229795" y="441451"/>
                    </a:lnTo>
                    <a:lnTo>
                      <a:pt x="236745" y="404801"/>
                    </a:lnTo>
                    <a:lnTo>
                      <a:pt x="233215" y="369895"/>
                    </a:lnTo>
                    <a:lnTo>
                      <a:pt x="224714" y="351181"/>
                    </a:lnTo>
                    <a:lnTo>
                      <a:pt x="219171" y="342915"/>
                    </a:lnTo>
                    <a:lnTo>
                      <a:pt x="203654" y="330611"/>
                    </a:lnTo>
                    <a:lnTo>
                      <a:pt x="194603" y="325692"/>
                    </a:lnTo>
                    <a:lnTo>
                      <a:pt x="172068" y="323347"/>
                    </a:lnTo>
                    <a:lnTo>
                      <a:pt x="125062" y="331373"/>
                    </a:lnTo>
                    <a:lnTo>
                      <a:pt x="98219" y="346449"/>
                    </a:lnTo>
                    <a:lnTo>
                      <a:pt x="69357" y="379740"/>
                    </a:lnTo>
                    <a:lnTo>
                      <a:pt x="50159" y="410611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2522101" y="2274254"/>
                <a:ext cx="276048" cy="482438"/>
              </a:xfrm>
              <a:custGeom>
                <a:avLst/>
                <a:gdLst/>
                <a:ahLst/>
                <a:cxnLst/>
                <a:rect l="0" t="0" r="0" b="0"/>
                <a:pathLst>
                  <a:path w="276048" h="482438">
                    <a:moveTo>
                      <a:pt x="84228" y="0"/>
                    </a:moveTo>
                    <a:lnTo>
                      <a:pt x="48311" y="59940"/>
                    </a:lnTo>
                    <a:lnTo>
                      <a:pt x="13930" y="100888"/>
                    </a:lnTo>
                    <a:lnTo>
                      <a:pt x="10457" y="102353"/>
                    </a:lnTo>
                    <a:lnTo>
                      <a:pt x="9311" y="99821"/>
                    </a:lnTo>
                    <a:lnTo>
                      <a:pt x="9717" y="94623"/>
                    </a:lnTo>
                    <a:lnTo>
                      <a:pt x="21466" y="70540"/>
                    </a:lnTo>
                    <a:lnTo>
                      <a:pt x="47568" y="39367"/>
                    </a:lnTo>
                    <a:lnTo>
                      <a:pt x="76485" y="18943"/>
                    </a:lnTo>
                    <a:lnTo>
                      <a:pt x="101064" y="9199"/>
                    </a:lnTo>
                    <a:lnTo>
                      <a:pt x="127586" y="10327"/>
                    </a:lnTo>
                    <a:lnTo>
                      <a:pt x="152631" y="19798"/>
                    </a:lnTo>
                    <a:lnTo>
                      <a:pt x="171561" y="35705"/>
                    </a:lnTo>
                    <a:lnTo>
                      <a:pt x="189783" y="64392"/>
                    </a:lnTo>
                    <a:lnTo>
                      <a:pt x="192363" y="87890"/>
                    </a:lnTo>
                    <a:lnTo>
                      <a:pt x="184487" y="135514"/>
                    </a:lnTo>
                    <a:lnTo>
                      <a:pt x="156803" y="189334"/>
                    </a:lnTo>
                    <a:lnTo>
                      <a:pt x="142220" y="208151"/>
                    </a:lnTo>
                    <a:lnTo>
                      <a:pt x="124040" y="220413"/>
                    </a:lnTo>
                    <a:lnTo>
                      <a:pt x="120128" y="221811"/>
                    </a:lnTo>
                    <a:lnTo>
                      <a:pt x="119860" y="220404"/>
                    </a:lnTo>
                    <a:lnTo>
                      <a:pt x="122021" y="217126"/>
                    </a:lnTo>
                    <a:lnTo>
                      <a:pt x="136900" y="213484"/>
                    </a:lnTo>
                    <a:lnTo>
                      <a:pt x="171584" y="214553"/>
                    </a:lnTo>
                    <a:lnTo>
                      <a:pt x="196752" y="220529"/>
                    </a:lnTo>
                    <a:lnTo>
                      <a:pt x="219637" y="230984"/>
                    </a:lnTo>
                    <a:lnTo>
                      <a:pt x="235266" y="246549"/>
                    </a:lnTo>
                    <a:lnTo>
                      <a:pt x="270941" y="305712"/>
                    </a:lnTo>
                    <a:lnTo>
                      <a:pt x="275384" y="316112"/>
                    </a:lnTo>
                    <a:lnTo>
                      <a:pt x="276047" y="358695"/>
                    </a:lnTo>
                    <a:lnTo>
                      <a:pt x="268835" y="402767"/>
                    </a:lnTo>
                    <a:lnTo>
                      <a:pt x="256353" y="425063"/>
                    </a:lnTo>
                    <a:lnTo>
                      <a:pt x="219744" y="458439"/>
                    </a:lnTo>
                    <a:lnTo>
                      <a:pt x="189111" y="474825"/>
                    </a:lnTo>
                    <a:lnTo>
                      <a:pt x="138914" y="482437"/>
                    </a:lnTo>
                    <a:lnTo>
                      <a:pt x="87058" y="480821"/>
                    </a:lnTo>
                    <a:lnTo>
                      <a:pt x="27062" y="467473"/>
                    </a:lnTo>
                    <a:lnTo>
                      <a:pt x="0" y="46325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3010467" y="2239627"/>
                <a:ext cx="178213" cy="468464"/>
              </a:xfrm>
              <a:custGeom>
                <a:avLst/>
                <a:gdLst/>
                <a:ahLst/>
                <a:cxnLst/>
                <a:rect l="0" t="0" r="0" b="0"/>
                <a:pathLst>
                  <a:path w="178213" h="468464">
                    <a:moveTo>
                      <a:pt x="164401" y="118855"/>
                    </a:moveTo>
                    <a:lnTo>
                      <a:pt x="111696" y="155942"/>
                    </a:lnTo>
                    <a:lnTo>
                      <a:pt x="66438" y="215265"/>
                    </a:lnTo>
                    <a:lnTo>
                      <a:pt x="38119" y="267274"/>
                    </a:lnTo>
                    <a:lnTo>
                      <a:pt x="15584" y="322608"/>
                    </a:lnTo>
                    <a:lnTo>
                      <a:pt x="2208" y="378598"/>
                    </a:lnTo>
                    <a:lnTo>
                      <a:pt x="3798" y="406652"/>
                    </a:lnTo>
                    <a:lnTo>
                      <a:pt x="16859" y="443164"/>
                    </a:lnTo>
                    <a:lnTo>
                      <a:pt x="35266" y="459135"/>
                    </a:lnTo>
                    <a:lnTo>
                      <a:pt x="46725" y="465031"/>
                    </a:lnTo>
                    <a:lnTo>
                      <a:pt x="68817" y="468463"/>
                    </a:lnTo>
                    <a:lnTo>
                      <a:pt x="90334" y="464920"/>
                    </a:lnTo>
                    <a:lnTo>
                      <a:pt x="111595" y="455545"/>
                    </a:lnTo>
                    <a:lnTo>
                      <a:pt x="137707" y="431525"/>
                    </a:lnTo>
                    <a:lnTo>
                      <a:pt x="171530" y="381648"/>
                    </a:lnTo>
                    <a:lnTo>
                      <a:pt x="176172" y="371259"/>
                    </a:lnTo>
                    <a:lnTo>
                      <a:pt x="178212" y="347238"/>
                    </a:lnTo>
                    <a:lnTo>
                      <a:pt x="166956" y="288270"/>
                    </a:lnTo>
                    <a:lnTo>
                      <a:pt x="154760" y="256010"/>
                    </a:lnTo>
                    <a:lnTo>
                      <a:pt x="116078" y="208710"/>
                    </a:lnTo>
                    <a:lnTo>
                      <a:pt x="58571" y="164665"/>
                    </a:lnTo>
                    <a:lnTo>
                      <a:pt x="17855" y="126288"/>
                    </a:lnTo>
                    <a:lnTo>
                      <a:pt x="10551" y="116791"/>
                    </a:lnTo>
                    <a:lnTo>
                      <a:pt x="2437" y="93761"/>
                    </a:lnTo>
                    <a:lnTo>
                      <a:pt x="0" y="69098"/>
                    </a:lnTo>
                    <a:lnTo>
                      <a:pt x="2816" y="46438"/>
                    </a:lnTo>
                    <a:lnTo>
                      <a:pt x="14207" y="27788"/>
                    </a:lnTo>
                    <a:lnTo>
                      <a:pt x="30968" y="12870"/>
                    </a:lnTo>
                    <a:lnTo>
                      <a:pt x="50115" y="2340"/>
                    </a:lnTo>
                    <a:lnTo>
                      <a:pt x="70324" y="0"/>
                    </a:lnTo>
                    <a:lnTo>
                      <a:pt x="117482" y="8030"/>
                    </a:lnTo>
                    <a:lnTo>
                      <a:pt x="146860" y="23107"/>
                    </a:lnTo>
                    <a:lnTo>
                      <a:pt x="159725" y="38866"/>
                    </a:lnTo>
                    <a:lnTo>
                      <a:pt x="168172" y="57568"/>
                    </a:lnTo>
                    <a:lnTo>
                      <a:pt x="174930" y="977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10" name="Group 9"/>
              <p:cNvGrpSpPr/>
              <p:nvPr/>
            </p:nvGrpSpPr>
            <p:grpSpPr>
              <a:xfrm>
                <a:off x="2106028" y="1777703"/>
                <a:ext cx="231627" cy="284271"/>
                <a:chOff x="2106028" y="1777703"/>
                <a:chExt cx="231627" cy="284271"/>
              </a:xfrm>
            </p:grpSpPr>
            <p:sp>
              <p:nvSpPr>
                <p:cNvPr id="8" name="Freeform 7"/>
                <p:cNvSpPr/>
                <p:nvPr/>
              </p:nvSpPr>
              <p:spPr>
                <a:xfrm>
                  <a:off x="2106028" y="1777703"/>
                  <a:ext cx="231627" cy="25268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31627" h="252685">
                      <a:moveTo>
                        <a:pt x="231626" y="0"/>
                      </a:moveTo>
                      <a:lnTo>
                        <a:pt x="182128" y="55088"/>
                      </a:lnTo>
                      <a:lnTo>
                        <a:pt x="140348" y="110439"/>
                      </a:lnTo>
                      <a:lnTo>
                        <a:pt x="92673" y="168909"/>
                      </a:lnTo>
                      <a:lnTo>
                        <a:pt x="37723" y="230290"/>
                      </a:lnTo>
                      <a:lnTo>
                        <a:pt x="0" y="252684"/>
                      </a:lnTo>
                    </a:path>
                  </a:pathLst>
                </a:custGeom>
                <a:ln w="381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9" name="Freeform 8"/>
                <p:cNvSpPr/>
                <p:nvPr/>
              </p:nvSpPr>
              <p:spPr>
                <a:xfrm>
                  <a:off x="2127085" y="1809289"/>
                  <a:ext cx="189514" cy="25268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9514" h="252685">
                      <a:moveTo>
                        <a:pt x="0" y="0"/>
                      </a:moveTo>
                      <a:lnTo>
                        <a:pt x="34747" y="56192"/>
                      </a:lnTo>
                      <a:lnTo>
                        <a:pt x="74398" y="118216"/>
                      </a:lnTo>
                      <a:lnTo>
                        <a:pt x="122873" y="180589"/>
                      </a:lnTo>
                      <a:lnTo>
                        <a:pt x="181080" y="244038"/>
                      </a:lnTo>
                      <a:lnTo>
                        <a:pt x="189513" y="252684"/>
                      </a:lnTo>
                    </a:path>
                  </a:pathLst>
                </a:custGeom>
                <a:ln w="38099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1" name="Freeform 10"/>
              <p:cNvSpPr/>
              <p:nvPr/>
            </p:nvSpPr>
            <p:spPr>
              <a:xfrm>
                <a:off x="2645230" y="1093351"/>
                <a:ext cx="187266" cy="569281"/>
              </a:xfrm>
              <a:custGeom>
                <a:avLst/>
                <a:gdLst/>
                <a:ahLst/>
                <a:cxnLst/>
                <a:rect l="0" t="0" r="0" b="0"/>
                <a:pathLst>
                  <a:path w="187266" h="569281">
                    <a:moveTo>
                      <a:pt x="103037" y="0"/>
                    </a:moveTo>
                    <a:lnTo>
                      <a:pt x="103037" y="58617"/>
                    </a:lnTo>
                    <a:lnTo>
                      <a:pt x="103037" y="121197"/>
                    </a:lnTo>
                    <a:lnTo>
                      <a:pt x="103037" y="171351"/>
                    </a:lnTo>
                    <a:lnTo>
                      <a:pt x="103037" y="230812"/>
                    </a:lnTo>
                    <a:lnTo>
                      <a:pt x="97448" y="282029"/>
                    </a:lnTo>
                    <a:lnTo>
                      <a:pt x="93485" y="335516"/>
                    </a:lnTo>
                    <a:lnTo>
                      <a:pt x="95821" y="394955"/>
                    </a:lnTo>
                    <a:lnTo>
                      <a:pt x="98660" y="421201"/>
                    </a:lnTo>
                    <a:lnTo>
                      <a:pt x="94071" y="482590"/>
                    </a:lnTo>
                    <a:lnTo>
                      <a:pt x="92817" y="540123"/>
                    </a:lnTo>
                    <a:lnTo>
                      <a:pt x="90375" y="547255"/>
                    </a:lnTo>
                    <a:lnTo>
                      <a:pt x="86406" y="549671"/>
                    </a:lnTo>
                    <a:lnTo>
                      <a:pt x="81421" y="548941"/>
                    </a:lnTo>
                    <a:lnTo>
                      <a:pt x="76928" y="544945"/>
                    </a:lnTo>
                    <a:lnTo>
                      <a:pt x="39057" y="483546"/>
                    </a:lnTo>
                    <a:lnTo>
                      <a:pt x="9133" y="421073"/>
                    </a:lnTo>
                    <a:lnTo>
                      <a:pt x="5340" y="410567"/>
                    </a:lnTo>
                    <a:lnTo>
                      <a:pt x="2811" y="409412"/>
                    </a:lnTo>
                    <a:lnTo>
                      <a:pt x="0" y="423726"/>
                    </a:lnTo>
                    <a:lnTo>
                      <a:pt x="4990" y="443347"/>
                    </a:lnTo>
                    <a:lnTo>
                      <a:pt x="29049" y="505469"/>
                    </a:lnTo>
                    <a:lnTo>
                      <a:pt x="48908" y="547502"/>
                    </a:lnTo>
                    <a:lnTo>
                      <a:pt x="64942" y="562309"/>
                    </a:lnTo>
                    <a:lnTo>
                      <a:pt x="74131" y="567895"/>
                    </a:lnTo>
                    <a:lnTo>
                      <a:pt x="82596" y="569280"/>
                    </a:lnTo>
                    <a:lnTo>
                      <a:pt x="90580" y="567863"/>
                    </a:lnTo>
                    <a:lnTo>
                      <a:pt x="98242" y="564579"/>
                    </a:lnTo>
                    <a:lnTo>
                      <a:pt x="158749" y="502608"/>
                    </a:lnTo>
                    <a:lnTo>
                      <a:pt x="187265" y="473783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3" name="Freeform 12"/>
            <p:cNvSpPr/>
            <p:nvPr/>
          </p:nvSpPr>
          <p:spPr>
            <a:xfrm>
              <a:off x="2521146" y="1698752"/>
              <a:ext cx="249950" cy="338931"/>
            </a:xfrm>
            <a:custGeom>
              <a:avLst/>
              <a:gdLst/>
              <a:ahLst/>
              <a:cxnLst/>
              <a:rect l="0" t="0" r="0" b="0"/>
              <a:pathLst>
                <a:path w="249950" h="338931">
                  <a:moveTo>
                    <a:pt x="147399" y="8345"/>
                  </a:moveTo>
                  <a:lnTo>
                    <a:pt x="125042" y="8345"/>
                  </a:lnTo>
                  <a:lnTo>
                    <a:pt x="107827" y="14584"/>
                  </a:lnTo>
                  <a:lnTo>
                    <a:pt x="77711" y="37653"/>
                  </a:lnTo>
                  <a:lnTo>
                    <a:pt x="74034" y="38412"/>
                  </a:lnTo>
                  <a:lnTo>
                    <a:pt x="72753" y="35409"/>
                  </a:lnTo>
                  <a:lnTo>
                    <a:pt x="73069" y="29897"/>
                  </a:lnTo>
                  <a:lnTo>
                    <a:pt x="76788" y="25052"/>
                  </a:lnTo>
                  <a:lnTo>
                    <a:pt x="98791" y="12645"/>
                  </a:lnTo>
                  <a:lnTo>
                    <a:pt x="128707" y="2730"/>
                  </a:lnTo>
                  <a:lnTo>
                    <a:pt x="153520" y="0"/>
                  </a:lnTo>
                  <a:lnTo>
                    <a:pt x="173906" y="5026"/>
                  </a:lnTo>
                  <a:lnTo>
                    <a:pt x="182618" y="9642"/>
                  </a:lnTo>
                  <a:lnTo>
                    <a:pt x="195417" y="24129"/>
                  </a:lnTo>
                  <a:lnTo>
                    <a:pt x="200468" y="32906"/>
                  </a:lnTo>
                  <a:lnTo>
                    <a:pt x="202961" y="52016"/>
                  </a:lnTo>
                  <a:lnTo>
                    <a:pt x="198999" y="71038"/>
                  </a:lnTo>
                  <a:lnTo>
                    <a:pt x="177392" y="102314"/>
                  </a:lnTo>
                  <a:lnTo>
                    <a:pt x="145005" y="131021"/>
                  </a:lnTo>
                  <a:lnTo>
                    <a:pt x="143464" y="135753"/>
                  </a:lnTo>
                  <a:lnTo>
                    <a:pt x="147115" y="138907"/>
                  </a:lnTo>
                  <a:lnTo>
                    <a:pt x="171491" y="149585"/>
                  </a:lnTo>
                  <a:lnTo>
                    <a:pt x="205580" y="174154"/>
                  </a:lnTo>
                  <a:lnTo>
                    <a:pt x="227679" y="200193"/>
                  </a:lnTo>
                  <a:lnTo>
                    <a:pt x="243455" y="235724"/>
                  </a:lnTo>
                  <a:lnTo>
                    <a:pt x="249949" y="281477"/>
                  </a:lnTo>
                  <a:lnTo>
                    <a:pt x="245230" y="308721"/>
                  </a:lnTo>
                  <a:lnTo>
                    <a:pt x="240695" y="320900"/>
                  </a:lnTo>
                  <a:lnTo>
                    <a:pt x="232993" y="329019"/>
                  </a:lnTo>
                  <a:lnTo>
                    <a:pt x="211957" y="338040"/>
                  </a:lnTo>
                  <a:lnTo>
                    <a:pt x="190130" y="338930"/>
                  </a:lnTo>
                  <a:lnTo>
                    <a:pt x="136952" y="326876"/>
                  </a:lnTo>
                  <a:lnTo>
                    <a:pt x="84239" y="310052"/>
                  </a:lnTo>
                  <a:lnTo>
                    <a:pt x="26374" y="304053"/>
                  </a:lnTo>
                  <a:lnTo>
                    <a:pt x="0" y="303143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1523803" y="2869147"/>
              <a:ext cx="1652974" cy="1273950"/>
              <a:chOff x="1523803" y="2869147"/>
              <a:chExt cx="1652974" cy="1273950"/>
            </a:xfrm>
          </p:grpSpPr>
          <p:sp>
            <p:nvSpPr>
              <p:cNvPr id="14" name="Freeform 13"/>
              <p:cNvSpPr/>
              <p:nvPr/>
            </p:nvSpPr>
            <p:spPr>
              <a:xfrm>
                <a:off x="1934413" y="2965800"/>
                <a:ext cx="334139" cy="414856"/>
              </a:xfrm>
              <a:custGeom>
                <a:avLst/>
                <a:gdLst/>
                <a:ahLst/>
                <a:cxnLst/>
                <a:rect l="0" t="0" r="0" b="0"/>
                <a:pathLst>
                  <a:path w="334139" h="414856">
                    <a:moveTo>
                      <a:pt x="294798" y="19160"/>
                    </a:moveTo>
                    <a:lnTo>
                      <a:pt x="252107" y="16041"/>
                    </a:lnTo>
                    <a:lnTo>
                      <a:pt x="191560" y="2372"/>
                    </a:lnTo>
                    <a:lnTo>
                      <a:pt x="164297" y="0"/>
                    </a:lnTo>
                    <a:lnTo>
                      <a:pt x="153985" y="2877"/>
                    </a:lnTo>
                    <a:lnTo>
                      <a:pt x="145941" y="8305"/>
                    </a:lnTo>
                    <a:lnTo>
                      <a:pt x="139408" y="15433"/>
                    </a:lnTo>
                    <a:lnTo>
                      <a:pt x="136222" y="24864"/>
                    </a:lnTo>
                    <a:lnTo>
                      <a:pt x="136396" y="76742"/>
                    </a:lnTo>
                    <a:lnTo>
                      <a:pt x="131188" y="137379"/>
                    </a:lnTo>
                    <a:lnTo>
                      <a:pt x="127299" y="185059"/>
                    </a:lnTo>
                    <a:lnTo>
                      <a:pt x="126767" y="177901"/>
                    </a:lnTo>
                    <a:lnTo>
                      <a:pt x="132770" y="165361"/>
                    </a:lnTo>
                    <a:lnTo>
                      <a:pt x="155688" y="138247"/>
                    </a:lnTo>
                    <a:lnTo>
                      <a:pt x="181441" y="122945"/>
                    </a:lnTo>
                    <a:lnTo>
                      <a:pt x="201133" y="121049"/>
                    </a:lnTo>
                    <a:lnTo>
                      <a:pt x="221584" y="125276"/>
                    </a:lnTo>
                    <a:lnTo>
                      <a:pt x="242371" y="134953"/>
                    </a:lnTo>
                    <a:lnTo>
                      <a:pt x="296281" y="188539"/>
                    </a:lnTo>
                    <a:lnTo>
                      <a:pt x="315645" y="225064"/>
                    </a:lnTo>
                    <a:lnTo>
                      <a:pt x="331498" y="279328"/>
                    </a:lnTo>
                    <a:lnTo>
                      <a:pt x="334138" y="319945"/>
                    </a:lnTo>
                    <a:lnTo>
                      <a:pt x="326862" y="354727"/>
                    </a:lnTo>
                    <a:lnTo>
                      <a:pt x="316458" y="376532"/>
                    </a:lnTo>
                    <a:lnTo>
                      <a:pt x="291857" y="402949"/>
                    </a:lnTo>
                    <a:lnTo>
                      <a:pt x="269314" y="412001"/>
                    </a:lnTo>
                    <a:lnTo>
                      <a:pt x="243698" y="414855"/>
                    </a:lnTo>
                    <a:lnTo>
                      <a:pt x="186005" y="407155"/>
                    </a:lnTo>
                    <a:lnTo>
                      <a:pt x="124220" y="394369"/>
                    </a:lnTo>
                    <a:lnTo>
                      <a:pt x="75541" y="384057"/>
                    </a:lnTo>
                    <a:lnTo>
                      <a:pt x="13183" y="369709"/>
                    </a:lnTo>
                    <a:lnTo>
                      <a:pt x="0" y="366601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2650351" y="2911261"/>
                <a:ext cx="21058" cy="431669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31669">
                    <a:moveTo>
                      <a:pt x="21057" y="0"/>
                    </a:moveTo>
                    <a:lnTo>
                      <a:pt x="12724" y="37478"/>
                    </a:lnTo>
                    <a:lnTo>
                      <a:pt x="10962" y="94491"/>
                    </a:lnTo>
                    <a:lnTo>
                      <a:pt x="10657" y="150439"/>
                    </a:lnTo>
                    <a:lnTo>
                      <a:pt x="10566" y="211471"/>
                    </a:lnTo>
                    <a:lnTo>
                      <a:pt x="10540" y="274007"/>
                    </a:lnTo>
                    <a:lnTo>
                      <a:pt x="10532" y="331401"/>
                    </a:lnTo>
                    <a:lnTo>
                      <a:pt x="3294" y="392452"/>
                    </a:lnTo>
                    <a:lnTo>
                      <a:pt x="0" y="431668"/>
                    </a:lnTo>
                  </a:path>
                </a:pathLst>
              </a:custGeom>
              <a:ln w="38099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2456394" y="2911261"/>
                <a:ext cx="193959" cy="297841"/>
              </a:xfrm>
              <a:custGeom>
                <a:avLst/>
                <a:gdLst/>
                <a:ahLst/>
                <a:cxnLst/>
                <a:rect l="0" t="0" r="0" b="0"/>
                <a:pathLst>
                  <a:path w="193959" h="297841">
                    <a:moveTo>
                      <a:pt x="193958" y="221098"/>
                    </a:moveTo>
                    <a:lnTo>
                      <a:pt x="140083" y="246292"/>
                    </a:lnTo>
                    <a:lnTo>
                      <a:pt x="76867" y="277214"/>
                    </a:lnTo>
                    <a:lnTo>
                      <a:pt x="16423" y="297840"/>
                    </a:lnTo>
                    <a:lnTo>
                      <a:pt x="8921" y="295656"/>
                    </a:lnTo>
                    <a:lnTo>
                      <a:pt x="3919" y="289521"/>
                    </a:lnTo>
                    <a:lnTo>
                      <a:pt x="585" y="280751"/>
                    </a:lnTo>
                    <a:lnTo>
                      <a:pt x="0" y="261649"/>
                    </a:lnTo>
                    <a:lnTo>
                      <a:pt x="12265" y="203128"/>
                    </a:lnTo>
                    <a:lnTo>
                      <a:pt x="25660" y="152298"/>
                    </a:lnTo>
                    <a:lnTo>
                      <a:pt x="33982" y="92214"/>
                    </a:lnTo>
                    <a:lnTo>
                      <a:pt x="42861" y="37626"/>
                    </a:lnTo>
                    <a:lnTo>
                      <a:pt x="46559" y="0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1765957" y="3163944"/>
                <a:ext cx="136872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0530">
                    <a:moveTo>
                      <a:pt x="136871" y="0"/>
                    </a:moveTo>
                    <a:lnTo>
                      <a:pt x="109314" y="7236"/>
                    </a:lnTo>
                    <a:lnTo>
                      <a:pt x="53092" y="9878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1523803" y="3363986"/>
                <a:ext cx="1537161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1537161" h="52644">
                    <a:moveTo>
                      <a:pt x="0" y="0"/>
                    </a:moveTo>
                    <a:lnTo>
                      <a:pt x="58617" y="5590"/>
                    </a:lnTo>
                    <a:lnTo>
                      <a:pt x="112790" y="9554"/>
                    </a:lnTo>
                    <a:lnTo>
                      <a:pt x="171671" y="10337"/>
                    </a:lnTo>
                    <a:lnTo>
                      <a:pt x="222051" y="13592"/>
                    </a:lnTo>
                    <a:lnTo>
                      <a:pt x="274023" y="18845"/>
                    </a:lnTo>
                    <a:lnTo>
                      <a:pt x="329586" y="20402"/>
                    </a:lnTo>
                    <a:lnTo>
                      <a:pt x="387384" y="20863"/>
                    </a:lnTo>
                    <a:lnTo>
                      <a:pt x="438434" y="21000"/>
                    </a:lnTo>
                    <a:lnTo>
                      <a:pt x="489435" y="21041"/>
                    </a:lnTo>
                    <a:lnTo>
                      <a:pt x="549000" y="21052"/>
                    </a:lnTo>
                    <a:lnTo>
                      <a:pt x="591440" y="21055"/>
                    </a:lnTo>
                    <a:lnTo>
                      <a:pt x="637598" y="21056"/>
                    </a:lnTo>
                    <a:lnTo>
                      <a:pt x="682290" y="21057"/>
                    </a:lnTo>
                    <a:lnTo>
                      <a:pt x="726719" y="21057"/>
                    </a:lnTo>
                    <a:lnTo>
                      <a:pt x="773761" y="21058"/>
                    </a:lnTo>
                    <a:lnTo>
                      <a:pt x="821966" y="21058"/>
                    </a:lnTo>
                    <a:lnTo>
                      <a:pt x="870686" y="22227"/>
                    </a:lnTo>
                    <a:lnTo>
                      <a:pt x="919635" y="26647"/>
                    </a:lnTo>
                    <a:lnTo>
                      <a:pt x="965567" y="29391"/>
                    </a:lnTo>
                    <a:lnTo>
                      <a:pt x="1024648" y="30936"/>
                    </a:lnTo>
                    <a:lnTo>
                      <a:pt x="1078028" y="31393"/>
                    </a:lnTo>
                    <a:lnTo>
                      <a:pt x="1138298" y="31529"/>
                    </a:lnTo>
                    <a:lnTo>
                      <a:pt x="1191251" y="34689"/>
                    </a:lnTo>
                    <a:lnTo>
                      <a:pt x="1238526" y="39914"/>
                    </a:lnTo>
                    <a:lnTo>
                      <a:pt x="1293868" y="44582"/>
                    </a:lnTo>
                    <a:lnTo>
                      <a:pt x="1350430" y="50254"/>
                    </a:lnTo>
                    <a:lnTo>
                      <a:pt x="1408523" y="51935"/>
                    </a:lnTo>
                    <a:lnTo>
                      <a:pt x="1459661" y="52433"/>
                    </a:lnTo>
                    <a:lnTo>
                      <a:pt x="1501329" y="52581"/>
                    </a:lnTo>
                    <a:lnTo>
                      <a:pt x="1537160" y="52643"/>
                    </a:lnTo>
                  </a:path>
                </a:pathLst>
              </a:custGeom>
              <a:ln w="38099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2379820" y="3515974"/>
                <a:ext cx="210934" cy="627123"/>
              </a:xfrm>
              <a:custGeom>
                <a:avLst/>
                <a:gdLst/>
                <a:ahLst/>
                <a:cxnLst/>
                <a:rect l="0" t="0" r="0" b="0"/>
                <a:pathLst>
                  <a:path w="210934" h="627123">
                    <a:moveTo>
                      <a:pt x="207361" y="132281"/>
                    </a:moveTo>
                    <a:lnTo>
                      <a:pt x="204242" y="83351"/>
                    </a:lnTo>
                    <a:lnTo>
                      <a:pt x="197786" y="55552"/>
                    </a:lnTo>
                    <a:lnTo>
                      <a:pt x="187118" y="35399"/>
                    </a:lnTo>
                    <a:lnTo>
                      <a:pt x="162369" y="10899"/>
                    </a:lnTo>
                    <a:lnTo>
                      <a:pt x="139791" y="2294"/>
                    </a:lnTo>
                    <a:lnTo>
                      <a:pt x="127220" y="0"/>
                    </a:lnTo>
                    <a:lnTo>
                      <a:pt x="103892" y="3690"/>
                    </a:lnTo>
                    <a:lnTo>
                      <a:pt x="74148" y="18921"/>
                    </a:lnTo>
                    <a:lnTo>
                      <a:pt x="50517" y="41372"/>
                    </a:lnTo>
                    <a:lnTo>
                      <a:pt x="31817" y="70250"/>
                    </a:lnTo>
                    <a:lnTo>
                      <a:pt x="11282" y="123073"/>
                    </a:lnTo>
                    <a:lnTo>
                      <a:pt x="0" y="175350"/>
                    </a:lnTo>
                    <a:lnTo>
                      <a:pt x="861" y="213673"/>
                    </a:lnTo>
                    <a:lnTo>
                      <a:pt x="11633" y="258064"/>
                    </a:lnTo>
                    <a:lnTo>
                      <a:pt x="27185" y="284454"/>
                    </a:lnTo>
                    <a:lnTo>
                      <a:pt x="52200" y="307092"/>
                    </a:lnTo>
                    <a:lnTo>
                      <a:pt x="61806" y="310823"/>
                    </a:lnTo>
                    <a:lnTo>
                      <a:pt x="81839" y="311849"/>
                    </a:lnTo>
                    <a:lnTo>
                      <a:pt x="112847" y="305850"/>
                    </a:lnTo>
                    <a:lnTo>
                      <a:pt x="130650" y="293651"/>
                    </a:lnTo>
                    <a:lnTo>
                      <a:pt x="161143" y="257224"/>
                    </a:lnTo>
                    <a:lnTo>
                      <a:pt x="194734" y="200920"/>
                    </a:lnTo>
                    <a:lnTo>
                      <a:pt x="210933" y="171057"/>
                    </a:lnTo>
                    <a:lnTo>
                      <a:pt x="208063" y="219262"/>
                    </a:lnTo>
                    <a:lnTo>
                      <a:pt x="206330" y="282087"/>
                    </a:lnTo>
                    <a:lnTo>
                      <a:pt x="199055" y="340078"/>
                    </a:lnTo>
                    <a:lnTo>
                      <a:pt x="197491" y="391553"/>
                    </a:lnTo>
                    <a:lnTo>
                      <a:pt x="193908" y="442680"/>
                    </a:lnTo>
                    <a:lnTo>
                      <a:pt x="188558" y="496043"/>
                    </a:lnTo>
                    <a:lnTo>
                      <a:pt x="186750" y="555996"/>
                    </a:lnTo>
                    <a:lnTo>
                      <a:pt x="186363" y="614520"/>
                    </a:lnTo>
                    <a:lnTo>
                      <a:pt x="186304" y="627122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2889203" y="2869147"/>
                <a:ext cx="287574" cy="431695"/>
              </a:xfrm>
              <a:custGeom>
                <a:avLst/>
                <a:gdLst/>
                <a:ahLst/>
                <a:cxnLst/>
                <a:rect l="0" t="0" r="0" b="0"/>
                <a:pathLst>
                  <a:path w="287574" h="431695">
                    <a:moveTo>
                      <a:pt x="129646" y="0"/>
                    </a:moveTo>
                    <a:lnTo>
                      <a:pt x="129646" y="54144"/>
                    </a:lnTo>
                    <a:lnTo>
                      <a:pt x="129646" y="109091"/>
                    </a:lnTo>
                    <a:lnTo>
                      <a:pt x="129646" y="167344"/>
                    </a:lnTo>
                    <a:lnTo>
                      <a:pt x="129646" y="222719"/>
                    </a:lnTo>
                    <a:lnTo>
                      <a:pt x="128475" y="274351"/>
                    </a:lnTo>
                    <a:lnTo>
                      <a:pt x="121312" y="327543"/>
                    </a:lnTo>
                    <a:lnTo>
                      <a:pt x="119551" y="382764"/>
                    </a:lnTo>
                    <a:lnTo>
                      <a:pt x="113656" y="424717"/>
                    </a:lnTo>
                    <a:lnTo>
                      <a:pt x="110797" y="429374"/>
                    </a:lnTo>
                    <a:lnTo>
                      <a:pt x="107721" y="427799"/>
                    </a:lnTo>
                    <a:lnTo>
                      <a:pt x="84336" y="374642"/>
                    </a:lnTo>
                    <a:lnTo>
                      <a:pt x="58824" y="322008"/>
                    </a:lnTo>
                    <a:lnTo>
                      <a:pt x="24278" y="264022"/>
                    </a:lnTo>
                    <a:lnTo>
                      <a:pt x="0" y="218865"/>
                    </a:lnTo>
                    <a:lnTo>
                      <a:pt x="1055" y="228685"/>
                    </a:lnTo>
                    <a:lnTo>
                      <a:pt x="17761" y="290524"/>
                    </a:lnTo>
                    <a:lnTo>
                      <a:pt x="43277" y="349997"/>
                    </a:lnTo>
                    <a:lnTo>
                      <a:pt x="64622" y="398508"/>
                    </a:lnTo>
                    <a:lnTo>
                      <a:pt x="84513" y="425612"/>
                    </a:lnTo>
                    <a:lnTo>
                      <a:pt x="92538" y="429971"/>
                    </a:lnTo>
                    <a:lnTo>
                      <a:pt x="110814" y="431694"/>
                    </a:lnTo>
                    <a:lnTo>
                      <a:pt x="119431" y="428176"/>
                    </a:lnTo>
                    <a:lnTo>
                      <a:pt x="142737" y="406457"/>
                    </a:lnTo>
                    <a:lnTo>
                      <a:pt x="192761" y="348121"/>
                    </a:lnTo>
                    <a:lnTo>
                      <a:pt x="256202" y="292485"/>
                    </a:lnTo>
                    <a:lnTo>
                      <a:pt x="287573" y="273741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2769142" y="3378682"/>
                <a:ext cx="194088" cy="671827"/>
              </a:xfrm>
              <a:custGeom>
                <a:avLst/>
                <a:gdLst/>
                <a:ahLst/>
                <a:cxnLst/>
                <a:rect l="0" t="0" r="0" b="0"/>
                <a:pathLst>
                  <a:path w="194088" h="671827">
                    <a:moveTo>
                      <a:pt x="186536" y="174817"/>
                    </a:moveTo>
                    <a:lnTo>
                      <a:pt x="157227" y="209714"/>
                    </a:lnTo>
                    <a:lnTo>
                      <a:pt x="131536" y="262600"/>
                    </a:lnTo>
                    <a:lnTo>
                      <a:pt x="105352" y="315899"/>
                    </a:lnTo>
                    <a:lnTo>
                      <a:pt x="77649" y="365422"/>
                    </a:lnTo>
                    <a:lnTo>
                      <a:pt x="56657" y="412357"/>
                    </a:lnTo>
                    <a:lnTo>
                      <a:pt x="31723" y="474379"/>
                    </a:lnTo>
                    <a:lnTo>
                      <a:pt x="15186" y="526708"/>
                    </a:lnTo>
                    <a:lnTo>
                      <a:pt x="9060" y="582105"/>
                    </a:lnTo>
                    <a:lnTo>
                      <a:pt x="10338" y="622918"/>
                    </a:lnTo>
                    <a:lnTo>
                      <a:pt x="18928" y="646544"/>
                    </a:lnTo>
                    <a:lnTo>
                      <a:pt x="33665" y="662504"/>
                    </a:lnTo>
                    <a:lnTo>
                      <a:pt x="42508" y="668398"/>
                    </a:lnTo>
                    <a:lnTo>
                      <a:pt x="61692" y="671826"/>
                    </a:lnTo>
                    <a:lnTo>
                      <a:pt x="81917" y="668281"/>
                    </a:lnTo>
                    <a:lnTo>
                      <a:pt x="111864" y="653131"/>
                    </a:lnTo>
                    <a:lnTo>
                      <a:pt x="158066" y="612116"/>
                    </a:lnTo>
                    <a:lnTo>
                      <a:pt x="183339" y="573933"/>
                    </a:lnTo>
                    <a:lnTo>
                      <a:pt x="190964" y="552243"/>
                    </a:lnTo>
                    <a:lnTo>
                      <a:pt x="194087" y="512555"/>
                    </a:lnTo>
                    <a:lnTo>
                      <a:pt x="185255" y="453574"/>
                    </a:lnTo>
                    <a:lnTo>
                      <a:pt x="172509" y="418459"/>
                    </a:lnTo>
                    <a:lnTo>
                      <a:pt x="147240" y="380741"/>
                    </a:lnTo>
                    <a:lnTo>
                      <a:pt x="101292" y="329013"/>
                    </a:lnTo>
                    <a:lnTo>
                      <a:pt x="57937" y="271638"/>
                    </a:lnTo>
                    <a:lnTo>
                      <a:pt x="15850" y="214864"/>
                    </a:lnTo>
                    <a:lnTo>
                      <a:pt x="3122" y="175504"/>
                    </a:lnTo>
                    <a:lnTo>
                      <a:pt x="0" y="129657"/>
                    </a:lnTo>
                    <a:lnTo>
                      <a:pt x="8833" y="78419"/>
                    </a:lnTo>
                    <a:lnTo>
                      <a:pt x="16310" y="53594"/>
                    </a:lnTo>
                    <a:lnTo>
                      <a:pt x="27432" y="34763"/>
                    </a:lnTo>
                    <a:lnTo>
                      <a:pt x="52436" y="11007"/>
                    </a:lnTo>
                    <a:lnTo>
                      <a:pt x="75073" y="2577"/>
                    </a:lnTo>
                    <a:lnTo>
                      <a:pt x="99563" y="0"/>
                    </a:lnTo>
                    <a:lnTo>
                      <a:pt x="122145" y="2754"/>
                    </a:lnTo>
                    <a:lnTo>
                      <a:pt x="140760" y="10997"/>
                    </a:lnTo>
                    <a:lnTo>
                      <a:pt x="149000" y="16470"/>
                    </a:lnTo>
                    <a:lnTo>
                      <a:pt x="161274" y="31911"/>
                    </a:lnTo>
                    <a:lnTo>
                      <a:pt x="166185" y="40942"/>
                    </a:lnTo>
                    <a:lnTo>
                      <a:pt x="168522" y="66574"/>
                    </a:lnTo>
                    <a:lnTo>
                      <a:pt x="166381" y="107650"/>
                    </a:lnTo>
                    <a:lnTo>
                      <a:pt x="165479" y="143231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6212733" y="1714606"/>
              <a:ext cx="926509" cy="1424044"/>
              <a:chOff x="6212733" y="1714606"/>
              <a:chExt cx="926509" cy="1424044"/>
            </a:xfrm>
          </p:grpSpPr>
          <p:sp>
            <p:nvSpPr>
              <p:cNvPr id="23" name="Freeform 22"/>
              <p:cNvSpPr/>
              <p:nvPr/>
            </p:nvSpPr>
            <p:spPr>
              <a:xfrm>
                <a:off x="6644403" y="1748914"/>
                <a:ext cx="10529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336913">
                    <a:moveTo>
                      <a:pt x="10528" y="0"/>
                    </a:moveTo>
                    <a:lnTo>
                      <a:pt x="10528" y="54145"/>
                    </a:lnTo>
                    <a:lnTo>
                      <a:pt x="10528" y="114681"/>
                    </a:lnTo>
                    <a:lnTo>
                      <a:pt x="10528" y="165651"/>
                    </a:lnTo>
                    <a:lnTo>
                      <a:pt x="9359" y="226871"/>
                    </a:lnTo>
                    <a:lnTo>
                      <a:pt x="2195" y="284024"/>
                    </a:lnTo>
                    <a:lnTo>
                      <a:pt x="0" y="33691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6780542" y="1714606"/>
                <a:ext cx="162604" cy="381739"/>
              </a:xfrm>
              <a:custGeom>
                <a:avLst/>
                <a:gdLst/>
                <a:ahLst/>
                <a:cxnLst/>
                <a:rect l="0" t="0" r="0" b="0"/>
                <a:pathLst>
                  <a:path w="162604" h="381739">
                    <a:moveTo>
                      <a:pt x="158659" y="97480"/>
                    </a:moveTo>
                    <a:lnTo>
                      <a:pt x="141848" y="116630"/>
                    </a:lnTo>
                    <a:lnTo>
                      <a:pt x="109161" y="170697"/>
                    </a:lnTo>
                    <a:lnTo>
                      <a:pt x="67380" y="230832"/>
                    </a:lnTo>
                    <a:lnTo>
                      <a:pt x="41670" y="284175"/>
                    </a:lnTo>
                    <a:lnTo>
                      <a:pt x="36258" y="324632"/>
                    </a:lnTo>
                    <a:lnTo>
                      <a:pt x="39138" y="348175"/>
                    </a:lnTo>
                    <a:lnTo>
                      <a:pt x="47437" y="367217"/>
                    </a:lnTo>
                    <a:lnTo>
                      <a:pt x="52926" y="375571"/>
                    </a:lnTo>
                    <a:lnTo>
                      <a:pt x="60094" y="379970"/>
                    </a:lnTo>
                    <a:lnTo>
                      <a:pt x="77418" y="381738"/>
                    </a:lnTo>
                    <a:lnTo>
                      <a:pt x="106901" y="376157"/>
                    </a:lnTo>
                    <a:lnTo>
                      <a:pt x="132275" y="361505"/>
                    </a:lnTo>
                    <a:lnTo>
                      <a:pt x="144204" y="345845"/>
                    </a:lnTo>
                    <a:lnTo>
                      <a:pt x="161393" y="307197"/>
                    </a:lnTo>
                    <a:lnTo>
                      <a:pt x="162603" y="283494"/>
                    </a:lnTo>
                    <a:lnTo>
                      <a:pt x="153588" y="243842"/>
                    </a:lnTo>
                    <a:lnTo>
                      <a:pt x="129581" y="194111"/>
                    </a:lnTo>
                    <a:lnTo>
                      <a:pt x="93904" y="151662"/>
                    </a:lnTo>
                    <a:lnTo>
                      <a:pt x="33149" y="97775"/>
                    </a:lnTo>
                    <a:lnTo>
                      <a:pt x="4405" y="63873"/>
                    </a:lnTo>
                    <a:lnTo>
                      <a:pt x="841" y="54018"/>
                    </a:lnTo>
                    <a:lnTo>
                      <a:pt x="0" y="33710"/>
                    </a:lnTo>
                    <a:lnTo>
                      <a:pt x="3753" y="25720"/>
                    </a:lnTo>
                    <a:lnTo>
                      <a:pt x="17282" y="13724"/>
                    </a:lnTo>
                    <a:lnTo>
                      <a:pt x="44629" y="393"/>
                    </a:lnTo>
                    <a:lnTo>
                      <a:pt x="54564" y="0"/>
                    </a:lnTo>
                    <a:lnTo>
                      <a:pt x="74960" y="5802"/>
                    </a:lnTo>
                    <a:lnTo>
                      <a:pt x="106173" y="22223"/>
                    </a:lnTo>
                    <a:lnTo>
                      <a:pt x="137602" y="5536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6318019" y="2275340"/>
                <a:ext cx="147401" cy="157928"/>
              </a:xfrm>
              <a:custGeom>
                <a:avLst/>
                <a:gdLst/>
                <a:ahLst/>
                <a:cxnLst/>
                <a:rect l="0" t="0" r="0" b="0"/>
                <a:pathLst>
                  <a:path w="147401" h="157928">
                    <a:moveTo>
                      <a:pt x="147400" y="0"/>
                    </a:moveTo>
                    <a:lnTo>
                      <a:pt x="97901" y="55087"/>
                    </a:lnTo>
                    <a:lnTo>
                      <a:pt x="60003" y="102487"/>
                    </a:lnTo>
                    <a:lnTo>
                      <a:pt x="0" y="1579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6318019" y="2306925"/>
                <a:ext cx="115815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36871">
                    <a:moveTo>
                      <a:pt x="0" y="0"/>
                    </a:moveTo>
                    <a:lnTo>
                      <a:pt x="42662" y="60873"/>
                    </a:lnTo>
                    <a:lnTo>
                      <a:pt x="78452" y="104029"/>
                    </a:lnTo>
                    <a:lnTo>
                      <a:pt x="107395" y="124707"/>
                    </a:lnTo>
                    <a:lnTo>
                      <a:pt x="115814" y="136870"/>
                    </a:lnTo>
                  </a:path>
                </a:pathLst>
              </a:custGeom>
              <a:ln w="38099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6744403" y="2256051"/>
                <a:ext cx="196792" cy="260230"/>
              </a:xfrm>
              <a:custGeom>
                <a:avLst/>
                <a:gdLst/>
                <a:ahLst/>
                <a:cxnLst/>
                <a:rect l="0" t="0" r="0" b="0"/>
                <a:pathLst>
                  <a:path w="196792" h="260230">
                    <a:moveTo>
                      <a:pt x="173741" y="8760"/>
                    </a:moveTo>
                    <a:lnTo>
                      <a:pt x="140119" y="14826"/>
                    </a:lnTo>
                    <a:lnTo>
                      <a:pt x="80333" y="4201"/>
                    </a:lnTo>
                    <a:lnTo>
                      <a:pt x="42209" y="0"/>
                    </a:lnTo>
                    <a:lnTo>
                      <a:pt x="21305" y="5257"/>
                    </a:lnTo>
                    <a:lnTo>
                      <a:pt x="12455" y="9934"/>
                    </a:lnTo>
                    <a:lnTo>
                      <a:pt x="6556" y="17731"/>
                    </a:lnTo>
                    <a:lnTo>
                      <a:pt x="0" y="38874"/>
                    </a:lnTo>
                    <a:lnTo>
                      <a:pt x="1899" y="71495"/>
                    </a:lnTo>
                    <a:lnTo>
                      <a:pt x="7706" y="78659"/>
                    </a:lnTo>
                    <a:lnTo>
                      <a:pt x="26638" y="86620"/>
                    </a:lnTo>
                    <a:lnTo>
                      <a:pt x="87355" y="103602"/>
                    </a:lnTo>
                    <a:lnTo>
                      <a:pt x="131201" y="123161"/>
                    </a:lnTo>
                    <a:lnTo>
                      <a:pt x="180106" y="163362"/>
                    </a:lnTo>
                    <a:lnTo>
                      <a:pt x="196034" y="189879"/>
                    </a:lnTo>
                    <a:lnTo>
                      <a:pt x="196791" y="198526"/>
                    </a:lnTo>
                    <a:lnTo>
                      <a:pt x="191395" y="214373"/>
                    </a:lnTo>
                    <a:lnTo>
                      <a:pt x="175202" y="236448"/>
                    </a:lnTo>
                    <a:lnTo>
                      <a:pt x="156063" y="247605"/>
                    </a:lnTo>
                    <a:lnTo>
                      <a:pt x="130789" y="255293"/>
                    </a:lnTo>
                    <a:lnTo>
                      <a:pt x="70023" y="260229"/>
                    </a:lnTo>
                    <a:lnTo>
                      <a:pt x="33045" y="257964"/>
                    </a:lnTo>
                    <a:lnTo>
                      <a:pt x="5284" y="25091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6212733" y="2591195"/>
                <a:ext cx="926509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926509" h="42115">
                    <a:moveTo>
                      <a:pt x="926508" y="21057"/>
                    </a:moveTo>
                    <a:lnTo>
                      <a:pt x="898953" y="13821"/>
                    </a:lnTo>
                    <a:lnTo>
                      <a:pt x="839610" y="8059"/>
                    </a:lnTo>
                    <a:lnTo>
                      <a:pt x="785728" y="2388"/>
                    </a:lnTo>
                    <a:lnTo>
                      <a:pt x="744616" y="1061"/>
                    </a:lnTo>
                    <a:lnTo>
                      <a:pt x="699048" y="472"/>
                    </a:lnTo>
                    <a:lnTo>
                      <a:pt x="651500" y="209"/>
                    </a:lnTo>
                    <a:lnTo>
                      <a:pt x="588051" y="62"/>
                    </a:lnTo>
                    <a:lnTo>
                      <a:pt x="524690" y="12"/>
                    </a:lnTo>
                    <a:lnTo>
                      <a:pt x="475738" y="3"/>
                    </a:lnTo>
                    <a:lnTo>
                      <a:pt x="415201" y="0"/>
                    </a:lnTo>
                    <a:lnTo>
                      <a:pt x="358182" y="0"/>
                    </a:lnTo>
                    <a:lnTo>
                      <a:pt x="296270" y="5589"/>
                    </a:lnTo>
                    <a:lnTo>
                      <a:pt x="236121" y="9552"/>
                    </a:lnTo>
                    <a:lnTo>
                      <a:pt x="189805" y="11409"/>
                    </a:lnTo>
                    <a:lnTo>
                      <a:pt x="126949" y="18848"/>
                    </a:lnTo>
                    <a:lnTo>
                      <a:pt x="65691" y="28461"/>
                    </a:lnTo>
                    <a:lnTo>
                      <a:pt x="14363" y="39070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6419383" y="2717503"/>
                <a:ext cx="167988" cy="358003"/>
              </a:xfrm>
              <a:custGeom>
                <a:avLst/>
                <a:gdLst/>
                <a:ahLst/>
                <a:cxnLst/>
                <a:rect l="0" t="0" r="0" b="0"/>
                <a:pathLst>
                  <a:path w="167988" h="358003">
                    <a:moveTo>
                      <a:pt x="140791" y="136904"/>
                    </a:moveTo>
                    <a:lnTo>
                      <a:pt x="157559" y="131314"/>
                    </a:lnTo>
                    <a:lnTo>
                      <a:pt x="162498" y="124989"/>
                    </a:lnTo>
                    <a:lnTo>
                      <a:pt x="167987" y="105482"/>
                    </a:lnTo>
                    <a:lnTo>
                      <a:pt x="165486" y="68192"/>
                    </a:lnTo>
                    <a:lnTo>
                      <a:pt x="151748" y="33097"/>
                    </a:lnTo>
                    <a:lnTo>
                      <a:pt x="127270" y="6060"/>
                    </a:lnTo>
                    <a:lnTo>
                      <a:pt x="116569" y="1712"/>
                    </a:lnTo>
                    <a:lnTo>
                      <a:pt x="92201" y="0"/>
                    </a:lnTo>
                    <a:lnTo>
                      <a:pt x="57764" y="11202"/>
                    </a:lnTo>
                    <a:lnTo>
                      <a:pt x="30923" y="34928"/>
                    </a:lnTo>
                    <a:lnTo>
                      <a:pt x="13741" y="64185"/>
                    </a:lnTo>
                    <a:lnTo>
                      <a:pt x="1241" y="100669"/>
                    </a:lnTo>
                    <a:lnTo>
                      <a:pt x="0" y="124309"/>
                    </a:lnTo>
                    <a:lnTo>
                      <a:pt x="4517" y="145344"/>
                    </a:lnTo>
                    <a:lnTo>
                      <a:pt x="14325" y="162492"/>
                    </a:lnTo>
                    <a:lnTo>
                      <a:pt x="32721" y="174792"/>
                    </a:lnTo>
                    <a:lnTo>
                      <a:pt x="44179" y="179710"/>
                    </a:lnTo>
                    <a:lnTo>
                      <a:pt x="55326" y="180649"/>
                    </a:lnTo>
                    <a:lnTo>
                      <a:pt x="77070" y="175453"/>
                    </a:lnTo>
                    <a:lnTo>
                      <a:pt x="103454" y="159374"/>
                    </a:lnTo>
                    <a:lnTo>
                      <a:pt x="126088" y="139792"/>
                    </a:lnTo>
                    <a:lnTo>
                      <a:pt x="142025" y="113583"/>
                    </a:lnTo>
                    <a:lnTo>
                      <a:pt x="145123" y="113168"/>
                    </a:lnTo>
                    <a:lnTo>
                      <a:pt x="148565" y="128304"/>
                    </a:lnTo>
                    <a:lnTo>
                      <a:pt x="150775" y="178445"/>
                    </a:lnTo>
                    <a:lnTo>
                      <a:pt x="151212" y="240343"/>
                    </a:lnTo>
                    <a:lnTo>
                      <a:pt x="151298" y="297976"/>
                    </a:lnTo>
                    <a:lnTo>
                      <a:pt x="151319" y="358002"/>
                    </a:lnTo>
                  </a:path>
                </a:pathLst>
              </a:custGeom>
              <a:ln w="38099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6671755" y="2752183"/>
                <a:ext cx="318256" cy="386467"/>
              </a:xfrm>
              <a:custGeom>
                <a:avLst/>
                <a:gdLst/>
                <a:ahLst/>
                <a:cxnLst/>
                <a:rect l="0" t="0" r="0" b="0"/>
                <a:pathLst>
                  <a:path w="318256" h="386467">
                    <a:moveTo>
                      <a:pt x="183218" y="39053"/>
                    </a:moveTo>
                    <a:lnTo>
                      <a:pt x="166450" y="33464"/>
                    </a:lnTo>
                    <a:lnTo>
                      <a:pt x="148859" y="33839"/>
                    </a:lnTo>
                    <a:lnTo>
                      <a:pt x="129343" y="39075"/>
                    </a:lnTo>
                    <a:lnTo>
                      <a:pt x="68466" y="74766"/>
                    </a:lnTo>
                    <a:lnTo>
                      <a:pt x="36722" y="105465"/>
                    </a:lnTo>
                    <a:lnTo>
                      <a:pt x="23352" y="125891"/>
                    </a:lnTo>
                    <a:lnTo>
                      <a:pt x="5237" y="177132"/>
                    </a:lnTo>
                    <a:lnTo>
                      <a:pt x="0" y="204536"/>
                    </a:lnTo>
                    <a:lnTo>
                      <a:pt x="4799" y="246273"/>
                    </a:lnTo>
                    <a:lnTo>
                      <a:pt x="26789" y="302297"/>
                    </a:lnTo>
                    <a:lnTo>
                      <a:pt x="42334" y="329185"/>
                    </a:lnTo>
                    <a:lnTo>
                      <a:pt x="98230" y="380290"/>
                    </a:lnTo>
                    <a:lnTo>
                      <a:pt x="125948" y="386466"/>
                    </a:lnTo>
                    <a:lnTo>
                      <a:pt x="180225" y="380899"/>
                    </a:lnTo>
                    <a:lnTo>
                      <a:pt x="213917" y="360659"/>
                    </a:lnTo>
                    <a:lnTo>
                      <a:pt x="255573" y="321209"/>
                    </a:lnTo>
                    <a:lnTo>
                      <a:pt x="294884" y="261490"/>
                    </a:lnTo>
                    <a:lnTo>
                      <a:pt x="310801" y="223373"/>
                    </a:lnTo>
                    <a:lnTo>
                      <a:pt x="318255" y="168572"/>
                    </a:lnTo>
                    <a:lnTo>
                      <a:pt x="317206" y="126692"/>
                    </a:lnTo>
                    <a:lnTo>
                      <a:pt x="297076" y="70619"/>
                    </a:lnTo>
                    <a:lnTo>
                      <a:pt x="282955" y="44893"/>
                    </a:lnTo>
                    <a:lnTo>
                      <a:pt x="264981" y="25661"/>
                    </a:lnTo>
                    <a:lnTo>
                      <a:pt x="229542" y="7269"/>
                    </a:lnTo>
                    <a:lnTo>
                      <a:pt x="189405" y="0"/>
                    </a:lnTo>
                    <a:lnTo>
                      <a:pt x="141104" y="746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Freeform 31"/>
            <p:cNvSpPr/>
            <p:nvPr/>
          </p:nvSpPr>
          <p:spPr>
            <a:xfrm>
              <a:off x="2945362" y="1690517"/>
              <a:ext cx="241945" cy="349922"/>
            </a:xfrm>
            <a:custGeom>
              <a:avLst/>
              <a:gdLst/>
              <a:ahLst/>
              <a:cxnLst/>
              <a:rect l="0" t="0" r="0" b="0"/>
              <a:pathLst>
                <a:path w="241945" h="349922">
                  <a:moveTo>
                    <a:pt x="241944" y="20495"/>
                  </a:moveTo>
                  <a:lnTo>
                    <a:pt x="193013" y="20495"/>
                  </a:lnTo>
                  <a:lnTo>
                    <a:pt x="139471" y="14906"/>
                  </a:lnTo>
                  <a:lnTo>
                    <a:pt x="81267" y="2284"/>
                  </a:lnTo>
                  <a:lnTo>
                    <a:pt x="27321" y="0"/>
                  </a:lnTo>
                  <a:lnTo>
                    <a:pt x="18143" y="4492"/>
                  </a:lnTo>
                  <a:lnTo>
                    <a:pt x="12025" y="12166"/>
                  </a:lnTo>
                  <a:lnTo>
                    <a:pt x="5226" y="33171"/>
                  </a:lnTo>
                  <a:lnTo>
                    <a:pt x="862" y="84783"/>
                  </a:lnTo>
                  <a:lnTo>
                    <a:pt x="0" y="140039"/>
                  </a:lnTo>
                  <a:lnTo>
                    <a:pt x="5440" y="181998"/>
                  </a:lnTo>
                  <a:lnTo>
                    <a:pt x="9405" y="188995"/>
                  </a:lnTo>
                  <a:lnTo>
                    <a:pt x="14388" y="191320"/>
                  </a:lnTo>
                  <a:lnTo>
                    <a:pt x="20050" y="190530"/>
                  </a:lnTo>
                  <a:lnTo>
                    <a:pt x="67360" y="172492"/>
                  </a:lnTo>
                  <a:lnTo>
                    <a:pt x="91821" y="171108"/>
                  </a:lnTo>
                  <a:lnTo>
                    <a:pt x="126493" y="178075"/>
                  </a:lnTo>
                  <a:lnTo>
                    <a:pt x="173298" y="200797"/>
                  </a:lnTo>
                  <a:lnTo>
                    <a:pt x="198208" y="224047"/>
                  </a:lnTo>
                  <a:lnTo>
                    <a:pt x="211977" y="244324"/>
                  </a:lnTo>
                  <a:lnTo>
                    <a:pt x="221996" y="268933"/>
                  </a:lnTo>
                  <a:lnTo>
                    <a:pt x="224109" y="292349"/>
                  </a:lnTo>
                  <a:lnTo>
                    <a:pt x="219979" y="313285"/>
                  </a:lnTo>
                  <a:lnTo>
                    <a:pt x="210345" y="330388"/>
                  </a:lnTo>
                  <a:lnTo>
                    <a:pt x="195144" y="342669"/>
                  </a:lnTo>
                  <a:lnTo>
                    <a:pt x="186178" y="347582"/>
                  </a:lnTo>
                  <a:lnTo>
                    <a:pt x="160617" y="349921"/>
                  </a:lnTo>
                  <a:lnTo>
                    <a:pt x="102137" y="341890"/>
                  </a:lnTo>
                  <a:lnTo>
                    <a:pt x="42901" y="328746"/>
                  </a:lnTo>
                  <a:lnTo>
                    <a:pt x="10316" y="3258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2421639" y="4258909"/>
              <a:ext cx="538587" cy="463254"/>
              <a:chOff x="2421639" y="4258909"/>
              <a:chExt cx="538587" cy="463254"/>
            </a:xfrm>
          </p:grpSpPr>
          <p:sp>
            <p:nvSpPr>
              <p:cNvPr id="33" name="Freeform 32"/>
              <p:cNvSpPr/>
              <p:nvPr/>
            </p:nvSpPr>
            <p:spPr>
              <a:xfrm>
                <a:off x="2421639" y="4320978"/>
                <a:ext cx="155014" cy="401185"/>
              </a:xfrm>
              <a:custGeom>
                <a:avLst/>
                <a:gdLst/>
                <a:ahLst/>
                <a:cxnLst/>
                <a:rect l="0" t="0" r="0" b="0"/>
                <a:pathLst>
                  <a:path w="155014" h="401185">
                    <a:moveTo>
                      <a:pt x="155013" y="64272"/>
                    </a:moveTo>
                    <a:lnTo>
                      <a:pt x="140358" y="20310"/>
                    </a:lnTo>
                    <a:lnTo>
                      <a:pt x="127443" y="6519"/>
                    </a:lnTo>
                    <a:lnTo>
                      <a:pt x="119085" y="1204"/>
                    </a:lnTo>
                    <a:lnTo>
                      <a:pt x="110004" y="0"/>
                    </a:lnTo>
                    <a:lnTo>
                      <a:pt x="90555" y="4901"/>
                    </a:lnTo>
                    <a:lnTo>
                      <a:pt x="59875" y="20815"/>
                    </a:lnTo>
                    <a:lnTo>
                      <a:pt x="45268" y="36769"/>
                    </a:lnTo>
                    <a:lnTo>
                      <a:pt x="10342" y="96217"/>
                    </a:lnTo>
                    <a:lnTo>
                      <a:pt x="2977" y="118244"/>
                    </a:lnTo>
                    <a:lnTo>
                      <a:pt x="0" y="155783"/>
                    </a:lnTo>
                    <a:lnTo>
                      <a:pt x="3450" y="178643"/>
                    </a:lnTo>
                    <a:lnTo>
                      <a:pt x="12002" y="197382"/>
                    </a:lnTo>
                    <a:lnTo>
                      <a:pt x="17558" y="205655"/>
                    </a:lnTo>
                    <a:lnTo>
                      <a:pt x="25941" y="210000"/>
                    </a:lnTo>
                    <a:lnTo>
                      <a:pt x="47735" y="211709"/>
                    </a:lnTo>
                    <a:lnTo>
                      <a:pt x="66779" y="205449"/>
                    </a:lnTo>
                    <a:lnTo>
                      <a:pt x="98069" y="182366"/>
                    </a:lnTo>
                    <a:lnTo>
                      <a:pt x="131840" y="126719"/>
                    </a:lnTo>
                    <a:lnTo>
                      <a:pt x="148052" y="92205"/>
                    </a:lnTo>
                    <a:lnTo>
                      <a:pt x="148033" y="93423"/>
                    </a:lnTo>
                    <a:lnTo>
                      <a:pt x="145536" y="115024"/>
                    </a:lnTo>
                    <a:lnTo>
                      <a:pt x="144692" y="169834"/>
                    </a:lnTo>
                    <a:lnTo>
                      <a:pt x="138957" y="219812"/>
                    </a:lnTo>
                    <a:lnTo>
                      <a:pt x="134944" y="281866"/>
                    </a:lnTo>
                    <a:lnTo>
                      <a:pt x="131031" y="342997"/>
                    </a:lnTo>
                    <a:lnTo>
                      <a:pt x="123427" y="40118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2656332" y="4258909"/>
                <a:ext cx="303894" cy="445266"/>
              </a:xfrm>
              <a:custGeom>
                <a:avLst/>
                <a:gdLst/>
                <a:ahLst/>
                <a:cxnLst/>
                <a:rect l="0" t="0" r="0" b="0"/>
                <a:pathLst>
                  <a:path w="303894" h="445266">
                    <a:moveTo>
                      <a:pt x="162475" y="42114"/>
                    </a:moveTo>
                    <a:lnTo>
                      <a:pt x="118513" y="62357"/>
                    </a:lnTo>
                    <a:lnTo>
                      <a:pt x="62617" y="111077"/>
                    </a:lnTo>
                    <a:lnTo>
                      <a:pt x="34172" y="155778"/>
                    </a:lnTo>
                    <a:lnTo>
                      <a:pt x="12233" y="215876"/>
                    </a:lnTo>
                    <a:lnTo>
                      <a:pt x="0" y="263350"/>
                    </a:lnTo>
                    <a:lnTo>
                      <a:pt x="6422" y="316575"/>
                    </a:lnTo>
                    <a:lnTo>
                      <a:pt x="22342" y="377734"/>
                    </a:lnTo>
                    <a:lnTo>
                      <a:pt x="33866" y="409058"/>
                    </a:lnTo>
                    <a:lnTo>
                      <a:pt x="45264" y="425908"/>
                    </a:lnTo>
                    <a:lnTo>
                      <a:pt x="61249" y="438077"/>
                    </a:lnTo>
                    <a:lnTo>
                      <a:pt x="70424" y="442960"/>
                    </a:lnTo>
                    <a:lnTo>
                      <a:pt x="89978" y="445265"/>
                    </a:lnTo>
                    <a:lnTo>
                      <a:pt x="110367" y="441221"/>
                    </a:lnTo>
                    <a:lnTo>
                      <a:pt x="140407" y="425789"/>
                    </a:lnTo>
                    <a:lnTo>
                      <a:pt x="195051" y="377431"/>
                    </a:lnTo>
                    <a:lnTo>
                      <a:pt x="248913" y="322950"/>
                    </a:lnTo>
                    <a:lnTo>
                      <a:pt x="274913" y="283591"/>
                    </a:lnTo>
                    <a:lnTo>
                      <a:pt x="295392" y="224302"/>
                    </a:lnTo>
                    <a:lnTo>
                      <a:pt x="303893" y="189292"/>
                    </a:lnTo>
                    <a:lnTo>
                      <a:pt x="294587" y="127930"/>
                    </a:lnTo>
                    <a:lnTo>
                      <a:pt x="275005" y="73908"/>
                    </a:lnTo>
                    <a:lnTo>
                      <a:pt x="261622" y="53905"/>
                    </a:lnTo>
                    <a:lnTo>
                      <a:pt x="219899" y="14666"/>
                    </a:lnTo>
                    <a:lnTo>
                      <a:pt x="198915" y="6518"/>
                    </a:lnTo>
                    <a:lnTo>
                      <a:pt x="162475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6" name="Freeform 35"/>
            <p:cNvSpPr/>
            <p:nvPr/>
          </p:nvSpPr>
          <p:spPr>
            <a:xfrm>
              <a:off x="2123926" y="449053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72198" y="2196"/>
                  </a:lnTo>
                  <a:lnTo>
                    <a:pt x="34260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2029170" y="4785337"/>
              <a:ext cx="958095" cy="584636"/>
              <a:chOff x="2029170" y="4785337"/>
              <a:chExt cx="958095" cy="584636"/>
            </a:xfrm>
          </p:grpSpPr>
          <p:sp>
            <p:nvSpPr>
              <p:cNvPr id="37" name="Freeform 36"/>
              <p:cNvSpPr/>
              <p:nvPr/>
            </p:nvSpPr>
            <p:spPr>
              <a:xfrm>
                <a:off x="2029170" y="4785337"/>
                <a:ext cx="958095" cy="31583"/>
              </a:xfrm>
              <a:custGeom>
                <a:avLst/>
                <a:gdLst/>
                <a:ahLst/>
                <a:cxnLst/>
                <a:rect l="0" t="0" r="0" b="0"/>
                <a:pathLst>
                  <a:path w="958095" h="31583">
                    <a:moveTo>
                      <a:pt x="958094" y="31582"/>
                    </a:moveTo>
                    <a:lnTo>
                      <a:pt x="930538" y="24347"/>
                    </a:lnTo>
                    <a:lnTo>
                      <a:pt x="874315" y="21704"/>
                    </a:lnTo>
                    <a:lnTo>
                      <a:pt x="825646" y="21246"/>
                    </a:lnTo>
                    <a:lnTo>
                      <a:pt x="766772" y="21111"/>
                    </a:lnTo>
                    <a:lnTo>
                      <a:pt x="704874" y="17951"/>
                    </a:lnTo>
                    <a:lnTo>
                      <a:pt x="648319" y="12725"/>
                    </a:lnTo>
                    <a:lnTo>
                      <a:pt x="587288" y="10959"/>
                    </a:lnTo>
                    <a:lnTo>
                      <a:pt x="530172" y="10611"/>
                    </a:lnTo>
                    <a:lnTo>
                      <a:pt x="473830" y="7422"/>
                    </a:lnTo>
                    <a:lnTo>
                      <a:pt x="417640" y="1463"/>
                    </a:lnTo>
                    <a:lnTo>
                      <a:pt x="354245" y="286"/>
                    </a:lnTo>
                    <a:lnTo>
                      <a:pt x="292330" y="53"/>
                    </a:lnTo>
                    <a:lnTo>
                      <a:pt x="229710" y="8"/>
                    </a:lnTo>
                    <a:lnTo>
                      <a:pt x="180886" y="0"/>
                    </a:lnTo>
                    <a:lnTo>
                      <a:pt x="119222" y="7233"/>
                    </a:lnTo>
                    <a:lnTo>
                      <a:pt x="69120" y="9549"/>
                    </a:lnTo>
                    <a:lnTo>
                      <a:pt x="15387" y="10332"/>
                    </a:lnTo>
                    <a:lnTo>
                      <a:pt x="0" y="10525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2622936" y="4825362"/>
                <a:ext cx="216930" cy="544611"/>
              </a:xfrm>
              <a:custGeom>
                <a:avLst/>
                <a:gdLst/>
                <a:ahLst/>
                <a:cxnLst/>
                <a:rect l="0" t="0" r="0" b="0"/>
                <a:pathLst>
                  <a:path w="216930" h="544611">
                    <a:moveTo>
                      <a:pt x="216929" y="128428"/>
                    </a:moveTo>
                    <a:lnTo>
                      <a:pt x="161269" y="174209"/>
                    </a:lnTo>
                    <a:lnTo>
                      <a:pt x="112303" y="230915"/>
                    </a:lnTo>
                    <a:lnTo>
                      <a:pt x="99069" y="247677"/>
                    </a:lnTo>
                    <a:lnTo>
                      <a:pt x="71614" y="302926"/>
                    </a:lnTo>
                    <a:lnTo>
                      <a:pt x="45851" y="357046"/>
                    </a:lnTo>
                    <a:lnTo>
                      <a:pt x="28284" y="412796"/>
                    </a:lnTo>
                    <a:lnTo>
                      <a:pt x="19138" y="468869"/>
                    </a:lnTo>
                    <a:lnTo>
                      <a:pt x="23143" y="505380"/>
                    </a:lnTo>
                    <a:lnTo>
                      <a:pt x="31756" y="524470"/>
                    </a:lnTo>
                    <a:lnTo>
                      <a:pt x="37328" y="532836"/>
                    </a:lnTo>
                    <a:lnTo>
                      <a:pt x="45722" y="538413"/>
                    </a:lnTo>
                    <a:lnTo>
                      <a:pt x="67527" y="544610"/>
                    </a:lnTo>
                    <a:lnTo>
                      <a:pt x="89697" y="541125"/>
                    </a:lnTo>
                    <a:lnTo>
                      <a:pt x="110079" y="530608"/>
                    </a:lnTo>
                    <a:lnTo>
                      <a:pt x="149580" y="485287"/>
                    </a:lnTo>
                    <a:lnTo>
                      <a:pt x="165518" y="454483"/>
                    </a:lnTo>
                    <a:lnTo>
                      <a:pt x="172060" y="417540"/>
                    </a:lnTo>
                    <a:lnTo>
                      <a:pt x="168409" y="376958"/>
                    </a:lnTo>
                    <a:lnTo>
                      <a:pt x="159879" y="355479"/>
                    </a:lnTo>
                    <a:lnTo>
                      <a:pt x="130119" y="296482"/>
                    </a:lnTo>
                    <a:lnTo>
                      <a:pt x="116345" y="276818"/>
                    </a:lnTo>
                    <a:lnTo>
                      <a:pt x="59584" y="223448"/>
                    </a:lnTo>
                    <a:lnTo>
                      <a:pt x="16938" y="169640"/>
                    </a:lnTo>
                    <a:lnTo>
                      <a:pt x="5212" y="147914"/>
                    </a:lnTo>
                    <a:lnTo>
                      <a:pt x="0" y="122660"/>
                    </a:lnTo>
                    <a:lnTo>
                      <a:pt x="2655" y="82135"/>
                    </a:lnTo>
                    <a:lnTo>
                      <a:pt x="10951" y="60670"/>
                    </a:lnTo>
                    <a:lnTo>
                      <a:pt x="35342" y="22237"/>
                    </a:lnTo>
                    <a:lnTo>
                      <a:pt x="55115" y="7922"/>
                    </a:lnTo>
                    <a:lnTo>
                      <a:pt x="78331" y="0"/>
                    </a:lnTo>
                    <a:lnTo>
                      <a:pt x="112302" y="2118"/>
                    </a:lnTo>
                    <a:lnTo>
                      <a:pt x="149143" y="11324"/>
                    </a:lnTo>
                    <a:lnTo>
                      <a:pt x="183739" y="34803"/>
                    </a:lnTo>
                    <a:lnTo>
                      <a:pt x="216929" y="65257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3397874" y="1640197"/>
              <a:ext cx="688147" cy="444454"/>
              <a:chOff x="3397874" y="1640197"/>
              <a:chExt cx="688147" cy="444454"/>
            </a:xfrm>
          </p:grpSpPr>
          <p:sp>
            <p:nvSpPr>
              <p:cNvPr id="40" name="Freeform 39"/>
              <p:cNvSpPr/>
              <p:nvPr/>
            </p:nvSpPr>
            <p:spPr>
              <a:xfrm>
                <a:off x="3524217" y="1753126"/>
                <a:ext cx="31587" cy="315856"/>
              </a:xfrm>
              <a:custGeom>
                <a:avLst/>
                <a:gdLst/>
                <a:ahLst/>
                <a:cxnLst/>
                <a:rect l="0" t="0" r="0" b="0"/>
                <a:pathLst>
                  <a:path w="31587" h="315856">
                    <a:moveTo>
                      <a:pt x="31586" y="0"/>
                    </a:moveTo>
                    <a:lnTo>
                      <a:pt x="23252" y="37478"/>
                    </a:lnTo>
                    <a:lnTo>
                      <a:pt x="21490" y="94491"/>
                    </a:lnTo>
                    <a:lnTo>
                      <a:pt x="21185" y="150440"/>
                    </a:lnTo>
                    <a:lnTo>
                      <a:pt x="15506" y="205882"/>
                    </a:lnTo>
                    <a:lnTo>
                      <a:pt x="4276" y="267443"/>
                    </a:lnTo>
                    <a:lnTo>
                      <a:pt x="0" y="315855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3397874" y="1682481"/>
                <a:ext cx="379027" cy="347486"/>
              </a:xfrm>
              <a:custGeom>
                <a:avLst/>
                <a:gdLst/>
                <a:ahLst/>
                <a:cxnLst/>
                <a:rect l="0" t="0" r="0" b="0"/>
                <a:pathLst>
                  <a:path w="379027" h="347486">
                    <a:moveTo>
                      <a:pt x="0" y="112759"/>
                    </a:moveTo>
                    <a:lnTo>
                      <a:pt x="9576" y="88713"/>
                    </a:lnTo>
                    <a:lnTo>
                      <a:pt x="44993" y="47577"/>
                    </a:lnTo>
                    <a:lnTo>
                      <a:pt x="92032" y="16652"/>
                    </a:lnTo>
                    <a:lnTo>
                      <a:pt x="126705" y="3305"/>
                    </a:lnTo>
                    <a:lnTo>
                      <a:pt x="164924" y="0"/>
                    </a:lnTo>
                    <a:lnTo>
                      <a:pt x="198995" y="7079"/>
                    </a:lnTo>
                    <a:lnTo>
                      <a:pt x="220633" y="17437"/>
                    </a:lnTo>
                    <a:lnTo>
                      <a:pt x="235710" y="32959"/>
                    </a:lnTo>
                    <a:lnTo>
                      <a:pt x="245140" y="52726"/>
                    </a:lnTo>
                    <a:lnTo>
                      <a:pt x="249279" y="88993"/>
                    </a:lnTo>
                    <a:lnTo>
                      <a:pt x="237736" y="149577"/>
                    </a:lnTo>
                    <a:lnTo>
                      <a:pt x="223258" y="194771"/>
                    </a:lnTo>
                    <a:lnTo>
                      <a:pt x="192383" y="234838"/>
                    </a:lnTo>
                    <a:lnTo>
                      <a:pt x="190256" y="242108"/>
                    </a:lnTo>
                    <a:lnTo>
                      <a:pt x="191179" y="249295"/>
                    </a:lnTo>
                    <a:lnTo>
                      <a:pt x="198442" y="263519"/>
                    </a:lnTo>
                    <a:lnTo>
                      <a:pt x="236782" y="305769"/>
                    </a:lnTo>
                    <a:lnTo>
                      <a:pt x="274759" y="330736"/>
                    </a:lnTo>
                    <a:lnTo>
                      <a:pt x="316057" y="347279"/>
                    </a:lnTo>
                    <a:lnTo>
                      <a:pt x="326518" y="347485"/>
                    </a:lnTo>
                    <a:lnTo>
                      <a:pt x="355669" y="337766"/>
                    </a:lnTo>
                    <a:lnTo>
                      <a:pt x="379026" y="323329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3875738" y="1640197"/>
                <a:ext cx="210283" cy="444454"/>
              </a:xfrm>
              <a:custGeom>
                <a:avLst/>
                <a:gdLst/>
                <a:ahLst/>
                <a:cxnLst/>
                <a:rect l="0" t="0" r="0" b="0"/>
                <a:pathLst>
                  <a:path w="210283" h="444454">
                    <a:moveTo>
                      <a:pt x="195960" y="123457"/>
                    </a:moveTo>
                    <a:lnTo>
                      <a:pt x="179149" y="142608"/>
                    </a:lnTo>
                    <a:lnTo>
                      <a:pt x="146462" y="202264"/>
                    </a:lnTo>
                    <a:lnTo>
                      <a:pt x="111684" y="262734"/>
                    </a:lnTo>
                    <a:lnTo>
                      <a:pt x="89236" y="316955"/>
                    </a:lnTo>
                    <a:lnTo>
                      <a:pt x="81942" y="372726"/>
                    </a:lnTo>
                    <a:lnTo>
                      <a:pt x="83019" y="412434"/>
                    </a:lnTo>
                    <a:lnTo>
                      <a:pt x="91562" y="431656"/>
                    </a:lnTo>
                    <a:lnTo>
                      <a:pt x="99455" y="437718"/>
                    </a:lnTo>
                    <a:lnTo>
                      <a:pt x="120703" y="444453"/>
                    </a:lnTo>
                    <a:lnTo>
                      <a:pt x="130581" y="443909"/>
                    </a:lnTo>
                    <a:lnTo>
                      <a:pt x="147795" y="437066"/>
                    </a:lnTo>
                    <a:lnTo>
                      <a:pt x="176230" y="414470"/>
                    </a:lnTo>
                    <a:lnTo>
                      <a:pt x="195703" y="385549"/>
                    </a:lnTo>
                    <a:lnTo>
                      <a:pt x="208882" y="354752"/>
                    </a:lnTo>
                    <a:lnTo>
                      <a:pt x="210282" y="330760"/>
                    </a:lnTo>
                    <a:lnTo>
                      <a:pt x="205834" y="305669"/>
                    </a:lnTo>
                    <a:lnTo>
                      <a:pt x="190177" y="272983"/>
                    </a:lnTo>
                    <a:lnTo>
                      <a:pt x="177402" y="255814"/>
                    </a:lnTo>
                    <a:lnTo>
                      <a:pt x="117328" y="213875"/>
                    </a:lnTo>
                    <a:lnTo>
                      <a:pt x="60058" y="185090"/>
                    </a:lnTo>
                    <a:lnTo>
                      <a:pt x="18028" y="154378"/>
                    </a:lnTo>
                    <a:lnTo>
                      <a:pt x="10658" y="147581"/>
                    </a:lnTo>
                    <a:lnTo>
                      <a:pt x="2470" y="127550"/>
                    </a:lnTo>
                    <a:lnTo>
                      <a:pt x="0" y="104219"/>
                    </a:lnTo>
                    <a:lnTo>
                      <a:pt x="2802" y="82152"/>
                    </a:lnTo>
                    <a:lnTo>
                      <a:pt x="16545" y="49997"/>
                    </a:lnTo>
                    <a:lnTo>
                      <a:pt x="35436" y="23833"/>
                    </a:lnTo>
                    <a:lnTo>
                      <a:pt x="61440" y="6851"/>
                    </a:lnTo>
                    <a:lnTo>
                      <a:pt x="96961" y="0"/>
                    </a:lnTo>
                    <a:lnTo>
                      <a:pt x="131532" y="3559"/>
                    </a:lnTo>
                    <a:lnTo>
                      <a:pt x="140139" y="8430"/>
                    </a:lnTo>
                    <a:lnTo>
                      <a:pt x="152823" y="23201"/>
                    </a:lnTo>
                    <a:lnTo>
                      <a:pt x="159241" y="44584"/>
                    </a:lnTo>
                    <a:lnTo>
                      <a:pt x="164375" y="81343"/>
                    </a:lnTo>
                  </a:path>
                </a:pathLst>
              </a:custGeom>
              <a:ln w="38099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65" name="Group 64"/>
          <p:cNvGrpSpPr/>
          <p:nvPr/>
        </p:nvGrpSpPr>
        <p:grpSpPr>
          <a:xfrm>
            <a:off x="190471" y="115813"/>
            <a:ext cx="4031457" cy="736996"/>
            <a:chOff x="190471" y="115813"/>
            <a:chExt cx="4031457" cy="736996"/>
          </a:xfrm>
        </p:grpSpPr>
        <p:sp>
          <p:nvSpPr>
            <p:cNvPr id="45" name="Freeform 44"/>
            <p:cNvSpPr/>
            <p:nvPr/>
          </p:nvSpPr>
          <p:spPr>
            <a:xfrm>
              <a:off x="288417" y="189512"/>
              <a:ext cx="286257" cy="333518"/>
            </a:xfrm>
            <a:custGeom>
              <a:avLst/>
              <a:gdLst/>
              <a:ahLst/>
              <a:cxnLst/>
              <a:rect l="0" t="0" r="0" b="0"/>
              <a:pathLst>
                <a:path w="286257" h="333518">
                  <a:moveTo>
                    <a:pt x="111665" y="0"/>
                  </a:moveTo>
                  <a:lnTo>
                    <a:pt x="87619" y="17981"/>
                  </a:lnTo>
                  <a:lnTo>
                    <a:pt x="30967" y="80394"/>
                  </a:lnTo>
                  <a:lnTo>
                    <a:pt x="4307" y="96090"/>
                  </a:lnTo>
                  <a:lnTo>
                    <a:pt x="319" y="95646"/>
                  </a:lnTo>
                  <a:lnTo>
                    <a:pt x="0" y="91840"/>
                  </a:lnTo>
                  <a:lnTo>
                    <a:pt x="5884" y="79423"/>
                  </a:lnTo>
                  <a:lnTo>
                    <a:pt x="35315" y="45453"/>
                  </a:lnTo>
                  <a:lnTo>
                    <a:pt x="61357" y="30106"/>
                  </a:lnTo>
                  <a:lnTo>
                    <a:pt x="96889" y="23738"/>
                  </a:lnTo>
                  <a:lnTo>
                    <a:pt x="131464" y="27441"/>
                  </a:lnTo>
                  <a:lnTo>
                    <a:pt x="163935" y="41536"/>
                  </a:lnTo>
                  <a:lnTo>
                    <a:pt x="178960" y="57065"/>
                  </a:lnTo>
                  <a:lnTo>
                    <a:pt x="184604" y="66120"/>
                  </a:lnTo>
                  <a:lnTo>
                    <a:pt x="187757" y="85539"/>
                  </a:lnTo>
                  <a:lnTo>
                    <a:pt x="180248" y="126601"/>
                  </a:lnTo>
                  <a:lnTo>
                    <a:pt x="165261" y="152415"/>
                  </a:lnTo>
                  <a:lnTo>
                    <a:pt x="149524" y="164447"/>
                  </a:lnTo>
                  <a:lnTo>
                    <a:pt x="107596" y="183136"/>
                  </a:lnTo>
                  <a:lnTo>
                    <a:pt x="161308" y="179503"/>
                  </a:lnTo>
                  <a:lnTo>
                    <a:pt x="201893" y="181478"/>
                  </a:lnTo>
                  <a:lnTo>
                    <a:pt x="225466" y="190232"/>
                  </a:lnTo>
                  <a:lnTo>
                    <a:pt x="275819" y="237554"/>
                  </a:lnTo>
                  <a:lnTo>
                    <a:pt x="284058" y="258438"/>
                  </a:lnTo>
                  <a:lnTo>
                    <a:pt x="286256" y="270558"/>
                  </a:lnTo>
                  <a:lnTo>
                    <a:pt x="282458" y="293384"/>
                  </a:lnTo>
                  <a:lnTo>
                    <a:pt x="278169" y="304384"/>
                  </a:lnTo>
                  <a:lnTo>
                    <a:pt x="264046" y="319726"/>
                  </a:lnTo>
                  <a:lnTo>
                    <a:pt x="255366" y="325455"/>
                  </a:lnTo>
                  <a:lnTo>
                    <a:pt x="215205" y="333517"/>
                  </a:lnTo>
                  <a:lnTo>
                    <a:pt x="177439" y="330317"/>
                  </a:lnTo>
                  <a:lnTo>
                    <a:pt x="114203" y="303996"/>
                  </a:lnTo>
                  <a:lnTo>
                    <a:pt x="58076" y="277668"/>
                  </a:lnTo>
                  <a:lnTo>
                    <a:pt x="48494" y="273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0471" y="115813"/>
              <a:ext cx="506777" cy="522186"/>
            </a:xfrm>
            <a:custGeom>
              <a:avLst/>
              <a:gdLst/>
              <a:ahLst/>
              <a:cxnLst/>
              <a:rect l="0" t="0" r="0" b="0"/>
              <a:pathLst>
                <a:path w="506777" h="522186">
                  <a:moveTo>
                    <a:pt x="378067" y="21057"/>
                  </a:moveTo>
                  <a:lnTo>
                    <a:pt x="329137" y="9604"/>
                  </a:lnTo>
                  <a:lnTo>
                    <a:pt x="281291" y="2846"/>
                  </a:lnTo>
                  <a:lnTo>
                    <a:pt x="236309" y="3963"/>
                  </a:lnTo>
                  <a:lnTo>
                    <a:pt x="178769" y="18069"/>
                  </a:lnTo>
                  <a:lnTo>
                    <a:pt x="129820" y="37928"/>
                  </a:lnTo>
                  <a:lnTo>
                    <a:pt x="75697" y="74952"/>
                  </a:lnTo>
                  <a:lnTo>
                    <a:pt x="40786" y="108825"/>
                  </a:lnTo>
                  <a:lnTo>
                    <a:pt x="25578" y="140259"/>
                  </a:lnTo>
                  <a:lnTo>
                    <a:pt x="9959" y="195858"/>
                  </a:lnTo>
                  <a:lnTo>
                    <a:pt x="2276" y="236627"/>
                  </a:lnTo>
                  <a:lnTo>
                    <a:pt x="0" y="288870"/>
                  </a:lnTo>
                  <a:lnTo>
                    <a:pt x="2445" y="339445"/>
                  </a:lnTo>
                  <a:lnTo>
                    <a:pt x="19341" y="399153"/>
                  </a:lnTo>
                  <a:lnTo>
                    <a:pt x="52444" y="449292"/>
                  </a:lnTo>
                  <a:lnTo>
                    <a:pt x="77776" y="475235"/>
                  </a:lnTo>
                  <a:lnTo>
                    <a:pt x="140547" y="512116"/>
                  </a:lnTo>
                  <a:lnTo>
                    <a:pt x="187458" y="522185"/>
                  </a:lnTo>
                  <a:lnTo>
                    <a:pt x="246136" y="517182"/>
                  </a:lnTo>
                  <a:lnTo>
                    <a:pt x="309221" y="501566"/>
                  </a:lnTo>
                  <a:lnTo>
                    <a:pt x="339211" y="485654"/>
                  </a:lnTo>
                  <a:lnTo>
                    <a:pt x="397358" y="440987"/>
                  </a:lnTo>
                  <a:lnTo>
                    <a:pt x="427067" y="407133"/>
                  </a:lnTo>
                  <a:lnTo>
                    <a:pt x="464155" y="354435"/>
                  </a:lnTo>
                  <a:lnTo>
                    <a:pt x="485453" y="303935"/>
                  </a:lnTo>
                  <a:lnTo>
                    <a:pt x="506254" y="248900"/>
                  </a:lnTo>
                  <a:lnTo>
                    <a:pt x="506776" y="206979"/>
                  </a:lnTo>
                  <a:lnTo>
                    <a:pt x="495301" y="144827"/>
                  </a:lnTo>
                  <a:lnTo>
                    <a:pt x="477014" y="107642"/>
                  </a:lnTo>
                  <a:lnTo>
                    <a:pt x="429875" y="52953"/>
                  </a:lnTo>
                  <a:lnTo>
                    <a:pt x="393288" y="26738"/>
                  </a:lnTo>
                  <a:lnTo>
                    <a:pt x="340173" y="6495"/>
                  </a:lnTo>
                  <a:lnTo>
                    <a:pt x="29383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58093" y="178984"/>
              <a:ext cx="73700" cy="347441"/>
            </a:xfrm>
            <a:custGeom>
              <a:avLst/>
              <a:gdLst/>
              <a:ahLst/>
              <a:cxnLst/>
              <a:rect l="0" t="0" r="0" b="0"/>
              <a:pathLst>
                <a:path w="73700" h="347441">
                  <a:moveTo>
                    <a:pt x="73699" y="347440"/>
                  </a:moveTo>
                  <a:lnTo>
                    <a:pt x="59045" y="292299"/>
                  </a:lnTo>
                  <a:lnTo>
                    <a:pt x="52737" y="236506"/>
                  </a:lnTo>
                  <a:lnTo>
                    <a:pt x="38155" y="174038"/>
                  </a:lnTo>
                  <a:lnTo>
                    <a:pt x="31713" y="111803"/>
                  </a:lnTo>
                  <a:lnTo>
                    <a:pt x="20389" y="563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52808" y="143963"/>
              <a:ext cx="386869" cy="400772"/>
            </a:xfrm>
            <a:custGeom>
              <a:avLst/>
              <a:gdLst/>
              <a:ahLst/>
              <a:cxnLst/>
              <a:rect l="0" t="0" r="0" b="0"/>
              <a:pathLst>
                <a:path w="386869" h="400772">
                  <a:moveTo>
                    <a:pt x="0" y="45549"/>
                  </a:moveTo>
                  <a:lnTo>
                    <a:pt x="53875" y="18038"/>
                  </a:lnTo>
                  <a:lnTo>
                    <a:pt x="111036" y="0"/>
                  </a:lnTo>
                  <a:lnTo>
                    <a:pt x="151573" y="598"/>
                  </a:lnTo>
                  <a:lnTo>
                    <a:pt x="206022" y="12450"/>
                  </a:lnTo>
                  <a:lnTo>
                    <a:pt x="258024" y="36108"/>
                  </a:lnTo>
                  <a:lnTo>
                    <a:pt x="307161" y="63312"/>
                  </a:lnTo>
                  <a:lnTo>
                    <a:pt x="346758" y="101340"/>
                  </a:lnTo>
                  <a:lnTo>
                    <a:pt x="365175" y="130710"/>
                  </a:lnTo>
                  <a:lnTo>
                    <a:pt x="381879" y="177665"/>
                  </a:lnTo>
                  <a:lnTo>
                    <a:pt x="386868" y="230830"/>
                  </a:lnTo>
                  <a:lnTo>
                    <a:pt x="379530" y="266564"/>
                  </a:lnTo>
                  <a:lnTo>
                    <a:pt x="353562" y="319967"/>
                  </a:lnTo>
                  <a:lnTo>
                    <a:pt x="333784" y="345327"/>
                  </a:lnTo>
                  <a:lnTo>
                    <a:pt x="286078" y="377553"/>
                  </a:lnTo>
                  <a:lnTo>
                    <a:pt x="236923" y="395530"/>
                  </a:lnTo>
                  <a:lnTo>
                    <a:pt x="174918" y="400771"/>
                  </a:lnTo>
                  <a:lnTo>
                    <a:pt x="115813" y="3929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27024" y="389554"/>
              <a:ext cx="10096" cy="147400"/>
            </a:xfrm>
            <a:custGeom>
              <a:avLst/>
              <a:gdLst/>
              <a:ahLst/>
              <a:cxnLst/>
              <a:rect l="0" t="0" r="0" b="0"/>
              <a:pathLst>
                <a:path w="10096" h="147400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10095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16062" y="2737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431875" y="368497"/>
              <a:ext cx="157929" cy="173728"/>
            </a:xfrm>
            <a:custGeom>
              <a:avLst/>
              <a:gdLst/>
              <a:ahLst/>
              <a:cxnLst/>
              <a:rect l="0" t="0" r="0" b="0"/>
              <a:pathLst>
                <a:path w="157929" h="173728">
                  <a:moveTo>
                    <a:pt x="0" y="10528"/>
                  </a:moveTo>
                  <a:lnTo>
                    <a:pt x="23719" y="63556"/>
                  </a:lnTo>
                  <a:lnTo>
                    <a:pt x="53455" y="124197"/>
                  </a:lnTo>
                  <a:lnTo>
                    <a:pt x="80879" y="168032"/>
                  </a:lnTo>
                  <a:lnTo>
                    <a:pt x="89015" y="172853"/>
                  </a:lnTo>
                  <a:lnTo>
                    <a:pt x="97948" y="173727"/>
                  </a:lnTo>
                  <a:lnTo>
                    <a:pt x="107412" y="171970"/>
                  </a:lnTo>
                  <a:lnTo>
                    <a:pt x="113722" y="164949"/>
                  </a:lnTo>
                  <a:lnTo>
                    <a:pt x="130270" y="106672"/>
                  </a:lnTo>
                  <a:lnTo>
                    <a:pt x="147454" y="49705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16144" y="400082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7236" y="27556"/>
                  </a:lnTo>
                  <a:lnTo>
                    <a:pt x="12998" y="80660"/>
                  </a:lnTo>
                  <a:lnTo>
                    <a:pt x="18670" y="114756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05616" y="26321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29026" y="136673"/>
              <a:ext cx="381959" cy="437475"/>
            </a:xfrm>
            <a:custGeom>
              <a:avLst/>
              <a:gdLst/>
              <a:ahLst/>
              <a:cxnLst/>
              <a:rect l="0" t="0" r="0" b="0"/>
              <a:pathLst>
                <a:path w="381959" h="437475">
                  <a:moveTo>
                    <a:pt x="97688" y="347637"/>
                  </a:moveTo>
                  <a:lnTo>
                    <a:pt x="114456" y="342048"/>
                  </a:lnTo>
                  <a:lnTo>
                    <a:pt x="118225" y="335722"/>
                  </a:lnTo>
                  <a:lnTo>
                    <a:pt x="119294" y="316216"/>
                  </a:lnTo>
                  <a:lnTo>
                    <a:pt x="113319" y="284515"/>
                  </a:lnTo>
                  <a:lnTo>
                    <a:pt x="98550" y="258484"/>
                  </a:lnTo>
                  <a:lnTo>
                    <a:pt x="82864" y="246403"/>
                  </a:lnTo>
                  <a:lnTo>
                    <a:pt x="73767" y="241543"/>
                  </a:lnTo>
                  <a:lnTo>
                    <a:pt x="54301" y="239263"/>
                  </a:lnTo>
                  <a:lnTo>
                    <a:pt x="35122" y="243319"/>
                  </a:lnTo>
                  <a:lnTo>
                    <a:pt x="18798" y="252921"/>
                  </a:lnTo>
                  <a:lnTo>
                    <a:pt x="6864" y="274345"/>
                  </a:lnTo>
                  <a:lnTo>
                    <a:pt x="0" y="301025"/>
                  </a:lnTo>
                  <a:lnTo>
                    <a:pt x="2315" y="363163"/>
                  </a:lnTo>
                  <a:lnTo>
                    <a:pt x="13927" y="398641"/>
                  </a:lnTo>
                  <a:lnTo>
                    <a:pt x="32186" y="425791"/>
                  </a:lnTo>
                  <a:lnTo>
                    <a:pt x="51809" y="435015"/>
                  </a:lnTo>
                  <a:lnTo>
                    <a:pt x="63592" y="437474"/>
                  </a:lnTo>
                  <a:lnTo>
                    <a:pt x="73788" y="436775"/>
                  </a:lnTo>
                  <a:lnTo>
                    <a:pt x="91355" y="429758"/>
                  </a:lnTo>
                  <a:lnTo>
                    <a:pt x="103842" y="415721"/>
                  </a:lnTo>
                  <a:lnTo>
                    <a:pt x="121391" y="378114"/>
                  </a:lnTo>
                  <a:lnTo>
                    <a:pt x="134952" y="318909"/>
                  </a:lnTo>
                  <a:lnTo>
                    <a:pt x="137195" y="259967"/>
                  </a:lnTo>
                  <a:lnTo>
                    <a:pt x="133574" y="214696"/>
                  </a:lnTo>
                  <a:lnTo>
                    <a:pt x="128066" y="170399"/>
                  </a:lnTo>
                  <a:lnTo>
                    <a:pt x="118387" y="115358"/>
                  </a:lnTo>
                  <a:lnTo>
                    <a:pt x="108111" y="67464"/>
                  </a:lnTo>
                  <a:lnTo>
                    <a:pt x="94537" y="18178"/>
                  </a:lnTo>
                  <a:lnTo>
                    <a:pt x="88569" y="5165"/>
                  </a:lnTo>
                  <a:lnTo>
                    <a:pt x="83420" y="0"/>
                  </a:lnTo>
                  <a:lnTo>
                    <a:pt x="78817" y="66"/>
                  </a:lnTo>
                  <a:lnTo>
                    <a:pt x="74579" y="3619"/>
                  </a:lnTo>
                  <a:lnTo>
                    <a:pt x="68614" y="42155"/>
                  </a:lnTo>
                  <a:lnTo>
                    <a:pt x="73835" y="97522"/>
                  </a:lnTo>
                  <a:lnTo>
                    <a:pt x="76972" y="154856"/>
                  </a:lnTo>
                  <a:lnTo>
                    <a:pt x="84801" y="211161"/>
                  </a:lnTo>
                  <a:lnTo>
                    <a:pt x="89580" y="259237"/>
                  </a:lnTo>
                  <a:lnTo>
                    <a:pt x="101676" y="321597"/>
                  </a:lnTo>
                  <a:lnTo>
                    <a:pt x="123736" y="373776"/>
                  </a:lnTo>
                  <a:lnTo>
                    <a:pt x="136951" y="392790"/>
                  </a:lnTo>
                  <a:lnTo>
                    <a:pt x="144921" y="396456"/>
                  </a:lnTo>
                  <a:lnTo>
                    <a:pt x="153743" y="396561"/>
                  </a:lnTo>
                  <a:lnTo>
                    <a:pt x="163134" y="394291"/>
                  </a:lnTo>
                  <a:lnTo>
                    <a:pt x="170565" y="388099"/>
                  </a:lnTo>
                  <a:lnTo>
                    <a:pt x="190896" y="347658"/>
                  </a:lnTo>
                  <a:lnTo>
                    <a:pt x="211766" y="305527"/>
                  </a:lnTo>
                  <a:lnTo>
                    <a:pt x="227938" y="290707"/>
                  </a:lnTo>
                  <a:lnTo>
                    <a:pt x="247994" y="281391"/>
                  </a:lnTo>
                  <a:lnTo>
                    <a:pt x="298997" y="275410"/>
                  </a:lnTo>
                  <a:lnTo>
                    <a:pt x="324029" y="272253"/>
                  </a:lnTo>
                  <a:lnTo>
                    <a:pt x="342954" y="263050"/>
                  </a:lnTo>
                  <a:lnTo>
                    <a:pt x="346597" y="256151"/>
                  </a:lnTo>
                  <a:lnTo>
                    <a:pt x="346685" y="248042"/>
                  </a:lnTo>
                  <a:lnTo>
                    <a:pt x="344405" y="239126"/>
                  </a:lnTo>
                  <a:lnTo>
                    <a:pt x="339375" y="232013"/>
                  </a:lnTo>
                  <a:lnTo>
                    <a:pt x="324428" y="220990"/>
                  </a:lnTo>
                  <a:lnTo>
                    <a:pt x="285103" y="213796"/>
                  </a:lnTo>
                  <a:lnTo>
                    <a:pt x="259363" y="218352"/>
                  </a:lnTo>
                  <a:lnTo>
                    <a:pt x="237394" y="229346"/>
                  </a:lnTo>
                  <a:lnTo>
                    <a:pt x="219831" y="245930"/>
                  </a:lnTo>
                  <a:lnTo>
                    <a:pt x="202379" y="280587"/>
                  </a:lnTo>
                  <a:lnTo>
                    <a:pt x="195388" y="320492"/>
                  </a:lnTo>
                  <a:lnTo>
                    <a:pt x="198906" y="356362"/>
                  </a:lnTo>
                  <a:lnTo>
                    <a:pt x="212947" y="389217"/>
                  </a:lnTo>
                  <a:lnTo>
                    <a:pt x="228463" y="404332"/>
                  </a:lnTo>
                  <a:lnTo>
                    <a:pt x="267020" y="423567"/>
                  </a:lnTo>
                  <a:lnTo>
                    <a:pt x="318007" y="430226"/>
                  </a:lnTo>
                  <a:lnTo>
                    <a:pt x="367593" y="431542"/>
                  </a:lnTo>
                  <a:lnTo>
                    <a:pt x="381958" y="4318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80721" y="315947"/>
              <a:ext cx="177746" cy="211669"/>
            </a:xfrm>
            <a:custGeom>
              <a:avLst/>
              <a:gdLst/>
              <a:ahLst/>
              <a:cxnLst/>
              <a:rect l="0" t="0" r="0" b="0"/>
              <a:pathLst>
                <a:path w="177746" h="211669">
                  <a:moveTo>
                    <a:pt x="9289" y="20964"/>
                  </a:moveTo>
                  <a:lnTo>
                    <a:pt x="9289" y="79581"/>
                  </a:lnTo>
                  <a:lnTo>
                    <a:pt x="16525" y="134925"/>
                  </a:lnTo>
                  <a:lnTo>
                    <a:pt x="16048" y="194730"/>
                  </a:lnTo>
                  <a:lnTo>
                    <a:pt x="13795" y="206998"/>
                  </a:lnTo>
                  <a:lnTo>
                    <a:pt x="11123" y="211668"/>
                  </a:lnTo>
                  <a:lnTo>
                    <a:pt x="8172" y="211271"/>
                  </a:lnTo>
                  <a:lnTo>
                    <a:pt x="5035" y="207497"/>
                  </a:lnTo>
                  <a:lnTo>
                    <a:pt x="0" y="158243"/>
                  </a:lnTo>
                  <a:lnTo>
                    <a:pt x="298" y="104533"/>
                  </a:lnTo>
                  <a:lnTo>
                    <a:pt x="10286" y="46397"/>
                  </a:lnTo>
                  <a:lnTo>
                    <a:pt x="13463" y="34410"/>
                  </a:lnTo>
                  <a:lnTo>
                    <a:pt x="26352" y="14852"/>
                  </a:lnTo>
                  <a:lnTo>
                    <a:pt x="34702" y="6361"/>
                  </a:lnTo>
                  <a:lnTo>
                    <a:pt x="43779" y="1870"/>
                  </a:lnTo>
                  <a:lnTo>
                    <a:pt x="63222" y="0"/>
                  </a:lnTo>
                  <a:lnTo>
                    <a:pt x="93899" y="11113"/>
                  </a:lnTo>
                  <a:lnTo>
                    <a:pt x="111624" y="29064"/>
                  </a:lnTo>
                  <a:lnTo>
                    <a:pt x="149281" y="91051"/>
                  </a:lnTo>
                  <a:lnTo>
                    <a:pt x="168271" y="126349"/>
                  </a:lnTo>
                  <a:lnTo>
                    <a:pt x="175874" y="176485"/>
                  </a:lnTo>
                  <a:lnTo>
                    <a:pt x="177745" y="2104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04312" y="326383"/>
              <a:ext cx="168170" cy="232413"/>
            </a:xfrm>
            <a:custGeom>
              <a:avLst/>
              <a:gdLst/>
              <a:ahLst/>
              <a:cxnLst/>
              <a:rect l="0" t="0" r="0" b="0"/>
              <a:pathLst>
                <a:path w="168170" h="232413">
                  <a:moveTo>
                    <a:pt x="80496" y="21057"/>
                  </a:moveTo>
                  <a:lnTo>
                    <a:pt x="56449" y="30632"/>
                  </a:lnTo>
                  <a:lnTo>
                    <a:pt x="42122" y="41300"/>
                  </a:lnTo>
                  <a:lnTo>
                    <a:pt x="8863" y="95609"/>
                  </a:lnTo>
                  <a:lnTo>
                    <a:pt x="0" y="137773"/>
                  </a:lnTo>
                  <a:lnTo>
                    <a:pt x="2963" y="176132"/>
                  </a:lnTo>
                  <a:lnTo>
                    <a:pt x="11332" y="195654"/>
                  </a:lnTo>
                  <a:lnTo>
                    <a:pt x="24020" y="212130"/>
                  </a:lnTo>
                  <a:lnTo>
                    <a:pt x="41357" y="227251"/>
                  </a:lnTo>
                  <a:lnTo>
                    <a:pt x="67000" y="232412"/>
                  </a:lnTo>
                  <a:lnTo>
                    <a:pt x="96725" y="229636"/>
                  </a:lnTo>
                  <a:lnTo>
                    <a:pt x="125533" y="220603"/>
                  </a:lnTo>
                  <a:lnTo>
                    <a:pt x="144576" y="205671"/>
                  </a:lnTo>
                  <a:lnTo>
                    <a:pt x="156939" y="186166"/>
                  </a:lnTo>
                  <a:lnTo>
                    <a:pt x="166333" y="161899"/>
                  </a:lnTo>
                  <a:lnTo>
                    <a:pt x="168169" y="138636"/>
                  </a:lnTo>
                  <a:lnTo>
                    <a:pt x="159815" y="89516"/>
                  </a:lnTo>
                  <a:lnTo>
                    <a:pt x="139093" y="54209"/>
                  </a:lnTo>
                  <a:lnTo>
                    <a:pt x="109055" y="20413"/>
                  </a:lnTo>
                  <a:lnTo>
                    <a:pt x="8049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42735" y="305326"/>
              <a:ext cx="73701" cy="213276"/>
            </a:xfrm>
            <a:custGeom>
              <a:avLst/>
              <a:gdLst/>
              <a:ahLst/>
              <a:cxnLst/>
              <a:rect l="0" t="0" r="0" b="0"/>
              <a:pathLst>
                <a:path w="73701" h="213276">
                  <a:moveTo>
                    <a:pt x="0" y="136870"/>
                  </a:moveTo>
                  <a:lnTo>
                    <a:pt x="17959" y="190745"/>
                  </a:lnTo>
                  <a:lnTo>
                    <a:pt x="24750" y="211118"/>
                  </a:lnTo>
                  <a:lnTo>
                    <a:pt x="24689" y="213275"/>
                  </a:lnTo>
                  <a:lnTo>
                    <a:pt x="18382" y="203193"/>
                  </a:lnTo>
                  <a:lnTo>
                    <a:pt x="4845" y="158593"/>
                  </a:lnTo>
                  <a:lnTo>
                    <a:pt x="957" y="104723"/>
                  </a:lnTo>
                  <a:lnTo>
                    <a:pt x="3403" y="66124"/>
                  </a:lnTo>
                  <a:lnTo>
                    <a:pt x="14657" y="32460"/>
                  </a:lnTo>
                  <a:lnTo>
                    <a:pt x="20300" y="21640"/>
                  </a:lnTo>
                  <a:lnTo>
                    <a:pt x="28741" y="14427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90920" y="315700"/>
              <a:ext cx="241371" cy="179140"/>
            </a:xfrm>
            <a:custGeom>
              <a:avLst/>
              <a:gdLst/>
              <a:ahLst/>
              <a:cxnLst/>
              <a:rect l="0" t="0" r="0" b="0"/>
              <a:pathLst>
                <a:path w="241371" h="179140">
                  <a:moveTo>
                    <a:pt x="9743" y="63325"/>
                  </a:moveTo>
                  <a:lnTo>
                    <a:pt x="9743" y="121942"/>
                  </a:lnTo>
                  <a:lnTo>
                    <a:pt x="15809" y="167927"/>
                  </a:lnTo>
                  <a:lnTo>
                    <a:pt x="14956" y="168155"/>
                  </a:lnTo>
                  <a:lnTo>
                    <a:pt x="5183" y="143304"/>
                  </a:lnTo>
                  <a:lnTo>
                    <a:pt x="0" y="82899"/>
                  </a:lnTo>
                  <a:lnTo>
                    <a:pt x="2567" y="44948"/>
                  </a:lnTo>
                  <a:lnTo>
                    <a:pt x="4959" y="33526"/>
                  </a:lnTo>
                  <a:lnTo>
                    <a:pt x="10063" y="27082"/>
                  </a:lnTo>
                  <a:lnTo>
                    <a:pt x="16975" y="23955"/>
                  </a:lnTo>
                  <a:lnTo>
                    <a:pt x="25093" y="23041"/>
                  </a:lnTo>
                  <a:lnTo>
                    <a:pt x="40352" y="28263"/>
                  </a:lnTo>
                  <a:lnTo>
                    <a:pt x="47696" y="32932"/>
                  </a:lnTo>
                  <a:lnTo>
                    <a:pt x="90404" y="94476"/>
                  </a:lnTo>
                  <a:lnTo>
                    <a:pt x="107781" y="129920"/>
                  </a:lnTo>
                  <a:lnTo>
                    <a:pt x="107856" y="128779"/>
                  </a:lnTo>
                  <a:lnTo>
                    <a:pt x="105494" y="107286"/>
                  </a:lnTo>
                  <a:lnTo>
                    <a:pt x="107913" y="74401"/>
                  </a:lnTo>
                  <a:lnTo>
                    <a:pt x="119212" y="31848"/>
                  </a:lnTo>
                  <a:lnTo>
                    <a:pt x="134855" y="5776"/>
                  </a:lnTo>
                  <a:lnTo>
                    <a:pt x="143453" y="1562"/>
                  </a:lnTo>
                  <a:lnTo>
                    <a:pt x="165486" y="0"/>
                  </a:lnTo>
                  <a:lnTo>
                    <a:pt x="175573" y="3561"/>
                  </a:lnTo>
                  <a:lnTo>
                    <a:pt x="193019" y="16876"/>
                  </a:lnTo>
                  <a:lnTo>
                    <a:pt x="210406" y="49693"/>
                  </a:lnTo>
                  <a:lnTo>
                    <a:pt x="226762" y="101533"/>
                  </a:lnTo>
                  <a:lnTo>
                    <a:pt x="238137" y="146782"/>
                  </a:lnTo>
                  <a:lnTo>
                    <a:pt x="241370" y="1791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96856" y="314879"/>
              <a:ext cx="240761" cy="190364"/>
            </a:xfrm>
            <a:custGeom>
              <a:avLst/>
              <a:gdLst/>
              <a:ahLst/>
              <a:cxnLst/>
              <a:rect l="0" t="0" r="0" b="0"/>
              <a:pathLst>
                <a:path w="240761" h="190364">
                  <a:moveTo>
                    <a:pt x="114418" y="85203"/>
                  </a:moveTo>
                  <a:lnTo>
                    <a:pt x="120008" y="68436"/>
                  </a:lnTo>
                  <a:lnTo>
                    <a:pt x="116512" y="50845"/>
                  </a:lnTo>
                  <a:lnTo>
                    <a:pt x="101391" y="24330"/>
                  </a:lnTo>
                  <a:lnTo>
                    <a:pt x="87571" y="10186"/>
                  </a:lnTo>
                  <a:lnTo>
                    <a:pt x="69731" y="0"/>
                  </a:lnTo>
                  <a:lnTo>
                    <a:pt x="60060" y="325"/>
                  </a:lnTo>
                  <a:lnTo>
                    <a:pt x="39956" y="10045"/>
                  </a:lnTo>
                  <a:lnTo>
                    <a:pt x="14497" y="35248"/>
                  </a:lnTo>
                  <a:lnTo>
                    <a:pt x="5668" y="57932"/>
                  </a:lnTo>
                  <a:lnTo>
                    <a:pt x="0" y="116211"/>
                  </a:lnTo>
                  <a:lnTo>
                    <a:pt x="4608" y="155612"/>
                  </a:lnTo>
                  <a:lnTo>
                    <a:pt x="13361" y="175378"/>
                  </a:lnTo>
                  <a:lnTo>
                    <a:pt x="18971" y="183924"/>
                  </a:lnTo>
                  <a:lnTo>
                    <a:pt x="28560" y="188452"/>
                  </a:lnTo>
                  <a:lnTo>
                    <a:pt x="54812" y="190363"/>
                  </a:lnTo>
                  <a:lnTo>
                    <a:pt x="66492" y="186895"/>
                  </a:lnTo>
                  <a:lnTo>
                    <a:pt x="85709" y="173684"/>
                  </a:lnTo>
                  <a:lnTo>
                    <a:pt x="104092" y="146515"/>
                  </a:lnTo>
                  <a:lnTo>
                    <a:pt x="116948" y="110649"/>
                  </a:lnTo>
                  <a:lnTo>
                    <a:pt x="118272" y="87154"/>
                  </a:lnTo>
                  <a:lnTo>
                    <a:pt x="117301" y="72032"/>
                  </a:lnTo>
                  <a:lnTo>
                    <a:pt x="118679" y="72913"/>
                  </a:lnTo>
                  <a:lnTo>
                    <a:pt x="144823" y="131922"/>
                  </a:lnTo>
                  <a:lnTo>
                    <a:pt x="181016" y="169114"/>
                  </a:lnTo>
                  <a:lnTo>
                    <a:pt x="190402" y="176238"/>
                  </a:lnTo>
                  <a:lnTo>
                    <a:pt x="200169" y="179819"/>
                  </a:lnTo>
                  <a:lnTo>
                    <a:pt x="240760" y="1799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758673" y="147398"/>
              <a:ext cx="31587" cy="368499"/>
            </a:xfrm>
            <a:custGeom>
              <a:avLst/>
              <a:gdLst/>
              <a:ahLst/>
              <a:cxnLst/>
              <a:rect l="0" t="0" r="0" b="0"/>
              <a:pathLst>
                <a:path w="31587" h="368499">
                  <a:moveTo>
                    <a:pt x="0" y="0"/>
                  </a:moveTo>
                  <a:lnTo>
                    <a:pt x="0" y="57265"/>
                  </a:lnTo>
                  <a:lnTo>
                    <a:pt x="5589" y="118157"/>
                  </a:lnTo>
                  <a:lnTo>
                    <a:pt x="9065" y="166681"/>
                  </a:lnTo>
                  <a:lnTo>
                    <a:pt x="15684" y="223692"/>
                  </a:lnTo>
                  <a:lnTo>
                    <a:pt x="19465" y="279449"/>
                  </a:lnTo>
                  <a:lnTo>
                    <a:pt x="29181" y="342300"/>
                  </a:lnTo>
                  <a:lnTo>
                    <a:pt x="31586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878949" y="157927"/>
              <a:ext cx="16596" cy="400084"/>
            </a:xfrm>
            <a:custGeom>
              <a:avLst/>
              <a:gdLst/>
              <a:ahLst/>
              <a:cxnLst/>
              <a:rect l="0" t="0" r="0" b="0"/>
              <a:pathLst>
                <a:path w="16596" h="400084">
                  <a:moveTo>
                    <a:pt x="6066" y="0"/>
                  </a:moveTo>
                  <a:lnTo>
                    <a:pt x="0" y="42027"/>
                  </a:lnTo>
                  <a:lnTo>
                    <a:pt x="3749" y="90961"/>
                  </a:lnTo>
                  <a:lnTo>
                    <a:pt x="5380" y="149394"/>
                  </a:lnTo>
                  <a:lnTo>
                    <a:pt x="7032" y="211161"/>
                  </a:lnTo>
                  <a:lnTo>
                    <a:pt x="13241" y="271576"/>
                  </a:lnTo>
                  <a:lnTo>
                    <a:pt x="15601" y="320153"/>
                  </a:lnTo>
                  <a:lnTo>
                    <a:pt x="16398" y="372249"/>
                  </a:lnTo>
                  <a:lnTo>
                    <a:pt x="16595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948186" y="400082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0" y="0"/>
                  </a:moveTo>
                  <a:lnTo>
                    <a:pt x="20244" y="43963"/>
                  </a:lnTo>
                  <a:lnTo>
                    <a:pt x="59898" y="105448"/>
                  </a:lnTo>
                  <a:lnTo>
                    <a:pt x="86378" y="131330"/>
                  </a:lnTo>
                  <a:lnTo>
                    <a:pt x="115814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958715" y="389554"/>
              <a:ext cx="147400" cy="463255"/>
            </a:xfrm>
            <a:custGeom>
              <a:avLst/>
              <a:gdLst/>
              <a:ahLst/>
              <a:cxnLst/>
              <a:rect l="0" t="0" r="0" b="0"/>
              <a:pathLst>
                <a:path w="147400" h="463255">
                  <a:moveTo>
                    <a:pt x="147399" y="0"/>
                  </a:moveTo>
                  <a:lnTo>
                    <a:pt x="124493" y="55170"/>
                  </a:lnTo>
                  <a:lnTo>
                    <a:pt x="107856" y="107204"/>
                  </a:lnTo>
                  <a:lnTo>
                    <a:pt x="91755" y="161816"/>
                  </a:lnTo>
                  <a:lnTo>
                    <a:pt x="73766" y="220224"/>
                  </a:lnTo>
                  <a:lnTo>
                    <a:pt x="56161" y="280861"/>
                  </a:lnTo>
                  <a:lnTo>
                    <a:pt x="42115" y="331949"/>
                  </a:lnTo>
                  <a:lnTo>
                    <a:pt x="22487" y="392084"/>
                  </a:lnTo>
                  <a:lnTo>
                    <a:pt x="3770" y="44543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11399" y="50536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516873" y="134970"/>
            <a:ext cx="2298925" cy="528326"/>
            <a:chOff x="516873" y="134970"/>
            <a:chExt cx="2298925" cy="528326"/>
          </a:xfrm>
        </p:grpSpPr>
        <p:sp>
          <p:nvSpPr>
            <p:cNvPr id="2" name="Freeform 1"/>
            <p:cNvSpPr/>
            <p:nvPr/>
          </p:nvSpPr>
          <p:spPr>
            <a:xfrm>
              <a:off x="516873" y="221098"/>
              <a:ext cx="257088" cy="313601"/>
            </a:xfrm>
            <a:custGeom>
              <a:avLst/>
              <a:gdLst/>
              <a:ahLst/>
              <a:cxnLst/>
              <a:rect l="0" t="0" r="0" b="0"/>
              <a:pathLst>
                <a:path w="257088" h="313601">
                  <a:moveTo>
                    <a:pt x="83251" y="0"/>
                  </a:moveTo>
                  <a:lnTo>
                    <a:pt x="33753" y="58563"/>
                  </a:lnTo>
                  <a:lnTo>
                    <a:pt x="7363" y="74804"/>
                  </a:lnTo>
                  <a:lnTo>
                    <a:pt x="2244" y="74436"/>
                  </a:lnTo>
                  <a:lnTo>
                    <a:pt x="0" y="70681"/>
                  </a:lnTo>
                  <a:lnTo>
                    <a:pt x="627" y="57150"/>
                  </a:lnTo>
                  <a:lnTo>
                    <a:pt x="4805" y="39438"/>
                  </a:lnTo>
                  <a:lnTo>
                    <a:pt x="11067" y="32141"/>
                  </a:lnTo>
                  <a:lnTo>
                    <a:pt x="51618" y="12025"/>
                  </a:lnTo>
                  <a:lnTo>
                    <a:pt x="86356" y="3563"/>
                  </a:lnTo>
                  <a:lnTo>
                    <a:pt x="99359" y="2375"/>
                  </a:lnTo>
                  <a:lnTo>
                    <a:pt x="120046" y="7295"/>
                  </a:lnTo>
                  <a:lnTo>
                    <a:pt x="152390" y="29517"/>
                  </a:lnTo>
                  <a:lnTo>
                    <a:pt x="160773" y="48993"/>
                  </a:lnTo>
                  <a:lnTo>
                    <a:pt x="163329" y="72078"/>
                  </a:lnTo>
                  <a:lnTo>
                    <a:pt x="160565" y="94036"/>
                  </a:lnTo>
                  <a:lnTo>
                    <a:pt x="146843" y="126128"/>
                  </a:lnTo>
                  <a:lnTo>
                    <a:pt x="131401" y="141065"/>
                  </a:lnTo>
                  <a:lnTo>
                    <a:pt x="92892" y="160186"/>
                  </a:lnTo>
                  <a:lnTo>
                    <a:pt x="88508" y="160603"/>
                  </a:lnTo>
                  <a:lnTo>
                    <a:pt x="87926" y="158541"/>
                  </a:lnTo>
                  <a:lnTo>
                    <a:pt x="89877" y="154827"/>
                  </a:lnTo>
                  <a:lnTo>
                    <a:pt x="104523" y="150700"/>
                  </a:lnTo>
                  <a:lnTo>
                    <a:pt x="125461" y="150036"/>
                  </a:lnTo>
                  <a:lnTo>
                    <a:pt x="178020" y="162246"/>
                  </a:lnTo>
                  <a:lnTo>
                    <a:pt x="204007" y="177794"/>
                  </a:lnTo>
                  <a:lnTo>
                    <a:pt x="248015" y="226858"/>
                  </a:lnTo>
                  <a:lnTo>
                    <a:pt x="255915" y="250954"/>
                  </a:lnTo>
                  <a:lnTo>
                    <a:pt x="257087" y="277651"/>
                  </a:lnTo>
                  <a:lnTo>
                    <a:pt x="249809" y="297316"/>
                  </a:lnTo>
                  <a:lnTo>
                    <a:pt x="242252" y="303495"/>
                  </a:lnTo>
                  <a:lnTo>
                    <a:pt x="221379" y="310362"/>
                  </a:lnTo>
                  <a:lnTo>
                    <a:pt x="169850" y="313600"/>
                  </a:lnTo>
                  <a:lnTo>
                    <a:pt x="117731" y="304188"/>
                  </a:lnTo>
                  <a:lnTo>
                    <a:pt x="6219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63336" y="536953"/>
              <a:ext cx="48850" cy="126343"/>
            </a:xfrm>
            <a:custGeom>
              <a:avLst/>
              <a:gdLst/>
              <a:ahLst/>
              <a:cxnLst/>
              <a:rect l="0" t="0" r="0" b="0"/>
              <a:pathLst>
                <a:path w="48850" h="126343">
                  <a:moveTo>
                    <a:pt x="10529" y="0"/>
                  </a:moveTo>
                  <a:lnTo>
                    <a:pt x="44106" y="47809"/>
                  </a:lnTo>
                  <a:lnTo>
                    <a:pt x="48849" y="70771"/>
                  </a:lnTo>
                  <a:lnTo>
                    <a:pt x="44717" y="90335"/>
                  </a:lnTo>
                  <a:lnTo>
                    <a:pt x="40340" y="98828"/>
                  </a:lnTo>
                  <a:lnTo>
                    <a:pt x="26118" y="11138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08810" y="200041"/>
              <a:ext cx="275667" cy="318906"/>
            </a:xfrm>
            <a:custGeom>
              <a:avLst/>
              <a:gdLst/>
              <a:ahLst/>
              <a:cxnLst/>
              <a:rect l="0" t="0" r="0" b="0"/>
              <a:pathLst>
                <a:path w="275667" h="318906">
                  <a:moveTo>
                    <a:pt x="54568" y="0"/>
                  </a:moveTo>
                  <a:lnTo>
                    <a:pt x="39995" y="42692"/>
                  </a:lnTo>
                  <a:lnTo>
                    <a:pt x="9904" y="102216"/>
                  </a:lnTo>
                  <a:lnTo>
                    <a:pt x="3735" y="110258"/>
                  </a:lnTo>
                  <a:lnTo>
                    <a:pt x="792" y="110940"/>
                  </a:lnTo>
                  <a:lnTo>
                    <a:pt x="0" y="106715"/>
                  </a:lnTo>
                  <a:lnTo>
                    <a:pt x="13209" y="51844"/>
                  </a:lnTo>
                  <a:lnTo>
                    <a:pt x="20978" y="32400"/>
                  </a:lnTo>
                  <a:lnTo>
                    <a:pt x="32230" y="15960"/>
                  </a:lnTo>
                  <a:lnTo>
                    <a:pt x="40846" y="10640"/>
                  </a:lnTo>
                  <a:lnTo>
                    <a:pt x="62897" y="4729"/>
                  </a:lnTo>
                  <a:lnTo>
                    <a:pt x="85176" y="8341"/>
                  </a:lnTo>
                  <a:lnTo>
                    <a:pt x="106776" y="18915"/>
                  </a:lnTo>
                  <a:lnTo>
                    <a:pt x="137497" y="45769"/>
                  </a:lnTo>
                  <a:lnTo>
                    <a:pt x="160768" y="82841"/>
                  </a:lnTo>
                  <a:lnTo>
                    <a:pt x="174422" y="124631"/>
                  </a:lnTo>
                  <a:lnTo>
                    <a:pt x="179628" y="187442"/>
                  </a:lnTo>
                  <a:lnTo>
                    <a:pt x="177411" y="227894"/>
                  </a:lnTo>
                  <a:lnTo>
                    <a:pt x="171166" y="249855"/>
                  </a:lnTo>
                  <a:lnTo>
                    <a:pt x="148093" y="283017"/>
                  </a:lnTo>
                  <a:lnTo>
                    <a:pt x="133569" y="296581"/>
                  </a:lnTo>
                  <a:lnTo>
                    <a:pt x="85465" y="318675"/>
                  </a:lnTo>
                  <a:lnTo>
                    <a:pt x="75166" y="318905"/>
                  </a:lnTo>
                  <a:lnTo>
                    <a:pt x="54364" y="312921"/>
                  </a:lnTo>
                  <a:lnTo>
                    <a:pt x="28511" y="296398"/>
                  </a:lnTo>
                  <a:lnTo>
                    <a:pt x="19590" y="277182"/>
                  </a:lnTo>
                  <a:lnTo>
                    <a:pt x="17211" y="265506"/>
                  </a:lnTo>
                  <a:lnTo>
                    <a:pt x="17965" y="255383"/>
                  </a:lnTo>
                  <a:lnTo>
                    <a:pt x="25042" y="237896"/>
                  </a:lnTo>
                  <a:lnTo>
                    <a:pt x="32544" y="233466"/>
                  </a:lnTo>
                  <a:lnTo>
                    <a:pt x="53358" y="231665"/>
                  </a:lnTo>
                  <a:lnTo>
                    <a:pt x="91384" y="237227"/>
                  </a:lnTo>
                  <a:lnTo>
                    <a:pt x="112265" y="246204"/>
                  </a:lnTo>
                  <a:lnTo>
                    <a:pt x="175616" y="282460"/>
                  </a:lnTo>
                  <a:lnTo>
                    <a:pt x="196885" y="289315"/>
                  </a:lnTo>
                  <a:lnTo>
                    <a:pt x="220765" y="291191"/>
                  </a:lnTo>
                  <a:lnTo>
                    <a:pt x="243077" y="288126"/>
                  </a:lnTo>
                  <a:lnTo>
                    <a:pt x="258452" y="279744"/>
                  </a:lnTo>
                  <a:lnTo>
                    <a:pt x="27566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1797" y="194312"/>
              <a:ext cx="168977" cy="332113"/>
            </a:xfrm>
            <a:custGeom>
              <a:avLst/>
              <a:gdLst/>
              <a:ahLst/>
              <a:cxnLst/>
              <a:rect l="0" t="0" r="0" b="0"/>
              <a:pathLst>
                <a:path w="168977" h="332113">
                  <a:moveTo>
                    <a:pt x="150078" y="153128"/>
                  </a:moveTo>
                  <a:lnTo>
                    <a:pt x="161257" y="136360"/>
                  </a:lnTo>
                  <a:lnTo>
                    <a:pt x="168208" y="103576"/>
                  </a:lnTo>
                  <a:lnTo>
                    <a:pt x="164679" y="69816"/>
                  </a:lnTo>
                  <a:lnTo>
                    <a:pt x="150635" y="37586"/>
                  </a:lnTo>
                  <a:lnTo>
                    <a:pt x="126067" y="11399"/>
                  </a:lnTo>
                  <a:lnTo>
                    <a:pt x="103532" y="2400"/>
                  </a:lnTo>
                  <a:lnTo>
                    <a:pt x="90971" y="0"/>
                  </a:lnTo>
                  <a:lnTo>
                    <a:pt x="67656" y="3573"/>
                  </a:lnTo>
                  <a:lnTo>
                    <a:pt x="46766" y="14129"/>
                  </a:lnTo>
                  <a:lnTo>
                    <a:pt x="29682" y="30519"/>
                  </a:lnTo>
                  <a:lnTo>
                    <a:pt x="12500" y="59478"/>
                  </a:lnTo>
                  <a:lnTo>
                    <a:pt x="0" y="95874"/>
                  </a:lnTo>
                  <a:lnTo>
                    <a:pt x="66" y="136294"/>
                  </a:lnTo>
                  <a:lnTo>
                    <a:pt x="4446" y="146584"/>
                  </a:lnTo>
                  <a:lnTo>
                    <a:pt x="18672" y="161138"/>
                  </a:lnTo>
                  <a:lnTo>
                    <a:pt x="39813" y="168386"/>
                  </a:lnTo>
                  <a:lnTo>
                    <a:pt x="63637" y="170438"/>
                  </a:lnTo>
                  <a:lnTo>
                    <a:pt x="85923" y="167450"/>
                  </a:lnTo>
                  <a:lnTo>
                    <a:pt x="104407" y="159103"/>
                  </a:lnTo>
                  <a:lnTo>
                    <a:pt x="135338" y="134681"/>
                  </a:lnTo>
                  <a:lnTo>
                    <a:pt x="151300" y="108668"/>
                  </a:lnTo>
                  <a:lnTo>
                    <a:pt x="154402" y="107110"/>
                  </a:lnTo>
                  <a:lnTo>
                    <a:pt x="156470" y="110751"/>
                  </a:lnTo>
                  <a:lnTo>
                    <a:pt x="160062" y="162885"/>
                  </a:lnTo>
                  <a:lnTo>
                    <a:pt x="166124" y="225108"/>
                  </a:lnTo>
                  <a:lnTo>
                    <a:pt x="168976" y="275837"/>
                  </a:lnTo>
                  <a:lnTo>
                    <a:pt x="160607" y="3321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96971" y="176462"/>
              <a:ext cx="186275" cy="375406"/>
            </a:xfrm>
            <a:custGeom>
              <a:avLst/>
              <a:gdLst/>
              <a:ahLst/>
              <a:cxnLst/>
              <a:rect l="0" t="0" r="0" b="0"/>
              <a:pathLst>
                <a:path w="186275" h="375406">
                  <a:moveTo>
                    <a:pt x="161287" y="107807"/>
                  </a:moveTo>
                  <a:lnTo>
                    <a:pt x="122914" y="146180"/>
                  </a:lnTo>
                  <a:lnTo>
                    <a:pt x="95952" y="201262"/>
                  </a:lnTo>
                  <a:lnTo>
                    <a:pt x="71142" y="256204"/>
                  </a:lnTo>
                  <a:lnTo>
                    <a:pt x="59339" y="308739"/>
                  </a:lnTo>
                  <a:lnTo>
                    <a:pt x="59825" y="335150"/>
                  </a:lnTo>
                  <a:lnTo>
                    <a:pt x="67840" y="358587"/>
                  </a:lnTo>
                  <a:lnTo>
                    <a:pt x="75593" y="366241"/>
                  </a:lnTo>
                  <a:lnTo>
                    <a:pt x="96685" y="374745"/>
                  </a:lnTo>
                  <a:lnTo>
                    <a:pt x="118537" y="375405"/>
                  </a:lnTo>
                  <a:lnTo>
                    <a:pt x="138778" y="370629"/>
                  </a:lnTo>
                  <a:lnTo>
                    <a:pt x="155573" y="360707"/>
                  </a:lnTo>
                  <a:lnTo>
                    <a:pt x="167717" y="345379"/>
                  </a:lnTo>
                  <a:lnTo>
                    <a:pt x="185044" y="301354"/>
                  </a:lnTo>
                  <a:lnTo>
                    <a:pt x="186274" y="278056"/>
                  </a:lnTo>
                  <a:lnTo>
                    <a:pt x="177270" y="242089"/>
                  </a:lnTo>
                  <a:lnTo>
                    <a:pt x="159784" y="208036"/>
                  </a:lnTo>
                  <a:lnTo>
                    <a:pt x="132914" y="175568"/>
                  </a:lnTo>
                  <a:lnTo>
                    <a:pt x="74508" y="134971"/>
                  </a:lnTo>
                  <a:lnTo>
                    <a:pt x="11574" y="71518"/>
                  </a:lnTo>
                  <a:lnTo>
                    <a:pt x="1941" y="53074"/>
                  </a:lnTo>
                  <a:lnTo>
                    <a:pt x="0" y="33178"/>
                  </a:lnTo>
                  <a:lnTo>
                    <a:pt x="1120" y="22960"/>
                  </a:lnTo>
                  <a:lnTo>
                    <a:pt x="5376" y="14977"/>
                  </a:lnTo>
                  <a:lnTo>
                    <a:pt x="19464" y="2988"/>
                  </a:lnTo>
                  <a:lnTo>
                    <a:pt x="40543" y="0"/>
                  </a:lnTo>
                  <a:lnTo>
                    <a:pt x="97467" y="10595"/>
                  </a:lnTo>
                  <a:lnTo>
                    <a:pt x="128340" y="21552"/>
                  </a:lnTo>
                  <a:lnTo>
                    <a:pt x="145084" y="32816"/>
                  </a:lnTo>
                  <a:lnTo>
                    <a:pt x="157206" y="48742"/>
                  </a:lnTo>
                  <a:lnTo>
                    <a:pt x="171816" y="86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89886" y="336911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3939" y="16789"/>
                  </a:lnTo>
                  <a:lnTo>
                    <a:pt x="72531" y="20214"/>
                  </a:lnTo>
                  <a:lnTo>
                    <a:pt x="34359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42528" y="23162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74114" y="4527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41002" y="134970"/>
              <a:ext cx="175309" cy="391455"/>
            </a:xfrm>
            <a:custGeom>
              <a:avLst/>
              <a:gdLst/>
              <a:ahLst/>
              <a:cxnLst/>
              <a:rect l="0" t="0" r="0" b="0"/>
              <a:pathLst>
                <a:path w="175309" h="391455">
                  <a:moveTo>
                    <a:pt x="164780" y="159827"/>
                  </a:moveTo>
                  <a:lnTo>
                    <a:pt x="173113" y="122349"/>
                  </a:lnTo>
                  <a:lnTo>
                    <a:pt x="171539" y="84382"/>
                  </a:lnTo>
                  <a:lnTo>
                    <a:pt x="165444" y="59616"/>
                  </a:lnTo>
                  <a:lnTo>
                    <a:pt x="142468" y="24652"/>
                  </a:lnTo>
                  <a:lnTo>
                    <a:pt x="135867" y="17068"/>
                  </a:lnTo>
                  <a:lnTo>
                    <a:pt x="104221" y="805"/>
                  </a:lnTo>
                  <a:lnTo>
                    <a:pt x="92822" y="0"/>
                  </a:lnTo>
                  <a:lnTo>
                    <a:pt x="70797" y="5345"/>
                  </a:lnTo>
                  <a:lnTo>
                    <a:pt x="38667" y="21508"/>
                  </a:lnTo>
                  <a:lnTo>
                    <a:pt x="23722" y="37521"/>
                  </a:lnTo>
                  <a:lnTo>
                    <a:pt x="8731" y="69386"/>
                  </a:lnTo>
                  <a:lnTo>
                    <a:pt x="0" y="111583"/>
                  </a:lnTo>
                  <a:lnTo>
                    <a:pt x="533" y="154891"/>
                  </a:lnTo>
                  <a:lnTo>
                    <a:pt x="6383" y="177521"/>
                  </a:lnTo>
                  <a:lnTo>
                    <a:pt x="16783" y="195377"/>
                  </a:lnTo>
                  <a:lnTo>
                    <a:pt x="25171" y="199905"/>
                  </a:lnTo>
                  <a:lnTo>
                    <a:pt x="46970" y="201816"/>
                  </a:lnTo>
                  <a:lnTo>
                    <a:pt x="69136" y="195647"/>
                  </a:lnTo>
                  <a:lnTo>
                    <a:pt x="89516" y="183936"/>
                  </a:lnTo>
                  <a:lnTo>
                    <a:pt x="135089" y="134821"/>
                  </a:lnTo>
                  <a:lnTo>
                    <a:pt x="144955" y="115958"/>
                  </a:lnTo>
                  <a:lnTo>
                    <a:pt x="148054" y="115373"/>
                  </a:lnTo>
                  <a:lnTo>
                    <a:pt x="151497" y="130322"/>
                  </a:lnTo>
                  <a:lnTo>
                    <a:pt x="153707" y="180342"/>
                  </a:lnTo>
                  <a:lnTo>
                    <a:pt x="154090" y="228427"/>
                  </a:lnTo>
                  <a:lnTo>
                    <a:pt x="154204" y="278549"/>
                  </a:lnTo>
                  <a:lnTo>
                    <a:pt x="157361" y="334880"/>
                  </a:lnTo>
                  <a:lnTo>
                    <a:pt x="171039" y="386257"/>
                  </a:lnTo>
                  <a:lnTo>
                    <a:pt x="172462" y="389159"/>
                  </a:lnTo>
                  <a:lnTo>
                    <a:pt x="175308" y="3914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11067" y="214034"/>
              <a:ext cx="204731" cy="375562"/>
            </a:xfrm>
            <a:custGeom>
              <a:avLst/>
              <a:gdLst/>
              <a:ahLst/>
              <a:cxnLst/>
              <a:rect l="0" t="0" r="0" b="0"/>
              <a:pathLst>
                <a:path w="204731" h="375562">
                  <a:moveTo>
                    <a:pt x="0" y="28121"/>
                  </a:moveTo>
                  <a:lnTo>
                    <a:pt x="11178" y="16943"/>
                  </a:lnTo>
                  <a:lnTo>
                    <a:pt x="29145" y="11454"/>
                  </a:lnTo>
                  <a:lnTo>
                    <a:pt x="84396" y="7931"/>
                  </a:lnTo>
                  <a:lnTo>
                    <a:pt x="135994" y="0"/>
                  </a:lnTo>
                  <a:lnTo>
                    <a:pt x="186913" y="339"/>
                  </a:lnTo>
                  <a:lnTo>
                    <a:pt x="198308" y="2581"/>
                  </a:lnTo>
                  <a:lnTo>
                    <a:pt x="203565" y="8755"/>
                  </a:lnTo>
                  <a:lnTo>
                    <a:pt x="204730" y="17550"/>
                  </a:lnTo>
                  <a:lnTo>
                    <a:pt x="191084" y="78635"/>
                  </a:lnTo>
                  <a:lnTo>
                    <a:pt x="166309" y="142037"/>
                  </a:lnTo>
                  <a:lnTo>
                    <a:pt x="143942" y="200145"/>
                  </a:lnTo>
                  <a:lnTo>
                    <a:pt x="123301" y="258831"/>
                  </a:lnTo>
                  <a:lnTo>
                    <a:pt x="112443" y="307829"/>
                  </a:lnTo>
                  <a:lnTo>
                    <a:pt x="97894" y="364216"/>
                  </a:lnTo>
                  <a:lnTo>
                    <a:pt x="94756" y="375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118107" y="2346275"/>
            <a:ext cx="2080582" cy="821224"/>
            <a:chOff x="1118107" y="2346275"/>
            <a:chExt cx="2080582" cy="821224"/>
          </a:xfrm>
        </p:grpSpPr>
        <p:sp>
          <p:nvSpPr>
            <p:cNvPr id="13" name="Freeform 12"/>
            <p:cNvSpPr/>
            <p:nvPr/>
          </p:nvSpPr>
          <p:spPr>
            <a:xfrm>
              <a:off x="1118107" y="2540910"/>
              <a:ext cx="216661" cy="500247"/>
            </a:xfrm>
            <a:custGeom>
              <a:avLst/>
              <a:gdLst/>
              <a:ahLst/>
              <a:cxnLst/>
              <a:rect l="0" t="0" r="0" b="0"/>
              <a:pathLst>
                <a:path w="216661" h="500247">
                  <a:moveTo>
                    <a:pt x="176700" y="205448"/>
                  </a:moveTo>
                  <a:lnTo>
                    <a:pt x="192342" y="187467"/>
                  </a:lnTo>
                  <a:lnTo>
                    <a:pt x="211544" y="141296"/>
                  </a:lnTo>
                  <a:lnTo>
                    <a:pt x="216660" y="104812"/>
                  </a:lnTo>
                  <a:lnTo>
                    <a:pt x="206998" y="64366"/>
                  </a:lnTo>
                  <a:lnTo>
                    <a:pt x="189317" y="33924"/>
                  </a:lnTo>
                  <a:lnTo>
                    <a:pt x="163671" y="10087"/>
                  </a:lnTo>
                  <a:lnTo>
                    <a:pt x="137764" y="1637"/>
                  </a:lnTo>
                  <a:lnTo>
                    <a:pt x="96534" y="0"/>
                  </a:lnTo>
                  <a:lnTo>
                    <a:pt x="84651" y="1803"/>
                  </a:lnTo>
                  <a:lnTo>
                    <a:pt x="65210" y="13163"/>
                  </a:lnTo>
                  <a:lnTo>
                    <a:pt x="27531" y="51835"/>
                  </a:lnTo>
                  <a:lnTo>
                    <a:pt x="5426" y="100731"/>
                  </a:lnTo>
                  <a:lnTo>
                    <a:pt x="0" y="143095"/>
                  </a:lnTo>
                  <a:lnTo>
                    <a:pt x="6573" y="200237"/>
                  </a:lnTo>
                  <a:lnTo>
                    <a:pt x="12571" y="224189"/>
                  </a:lnTo>
                  <a:lnTo>
                    <a:pt x="25375" y="243413"/>
                  </a:lnTo>
                  <a:lnTo>
                    <a:pt x="33703" y="251815"/>
                  </a:lnTo>
                  <a:lnTo>
                    <a:pt x="55434" y="261150"/>
                  </a:lnTo>
                  <a:lnTo>
                    <a:pt x="67780" y="263640"/>
                  </a:lnTo>
                  <a:lnTo>
                    <a:pt x="78351" y="262960"/>
                  </a:lnTo>
                  <a:lnTo>
                    <a:pt x="96335" y="255965"/>
                  </a:lnTo>
                  <a:lnTo>
                    <a:pt x="141328" y="218991"/>
                  </a:lnTo>
                  <a:lnTo>
                    <a:pt x="174630" y="162674"/>
                  </a:lnTo>
                  <a:lnTo>
                    <a:pt x="190806" y="128109"/>
                  </a:lnTo>
                  <a:lnTo>
                    <a:pt x="190784" y="129322"/>
                  </a:lnTo>
                  <a:lnTo>
                    <a:pt x="188282" y="154036"/>
                  </a:lnTo>
                  <a:lnTo>
                    <a:pt x="180132" y="217092"/>
                  </a:lnTo>
                  <a:lnTo>
                    <a:pt x="178887" y="264010"/>
                  </a:lnTo>
                  <a:lnTo>
                    <a:pt x="184237" y="314956"/>
                  </a:lnTo>
                  <a:lnTo>
                    <a:pt x="186343" y="365927"/>
                  </a:lnTo>
                  <a:lnTo>
                    <a:pt x="187054" y="428783"/>
                  </a:lnTo>
                  <a:lnTo>
                    <a:pt x="187177" y="470493"/>
                  </a:lnTo>
                  <a:lnTo>
                    <a:pt x="187229" y="500246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63263" y="2578766"/>
              <a:ext cx="250617" cy="441334"/>
            </a:xfrm>
            <a:custGeom>
              <a:avLst/>
              <a:gdLst/>
              <a:ahLst/>
              <a:cxnLst/>
              <a:rect l="0" t="0" r="0" b="0"/>
              <a:pathLst>
                <a:path w="250617" h="441334">
                  <a:moveTo>
                    <a:pt x="0" y="51778"/>
                  </a:moveTo>
                  <a:lnTo>
                    <a:pt x="58617" y="46189"/>
                  </a:lnTo>
                  <a:lnTo>
                    <a:pt x="121453" y="33567"/>
                  </a:lnTo>
                  <a:lnTo>
                    <a:pt x="175940" y="25694"/>
                  </a:lnTo>
                  <a:lnTo>
                    <a:pt x="231226" y="6345"/>
                  </a:lnTo>
                  <a:lnTo>
                    <a:pt x="241889" y="432"/>
                  </a:lnTo>
                  <a:lnTo>
                    <a:pt x="247827" y="0"/>
                  </a:lnTo>
                  <a:lnTo>
                    <a:pt x="250616" y="3222"/>
                  </a:lnTo>
                  <a:lnTo>
                    <a:pt x="250595" y="17329"/>
                  </a:lnTo>
                  <a:lnTo>
                    <a:pt x="242837" y="50410"/>
                  </a:lnTo>
                  <a:lnTo>
                    <a:pt x="213245" y="109830"/>
                  </a:lnTo>
                  <a:lnTo>
                    <a:pt x="185839" y="171693"/>
                  </a:lnTo>
                  <a:lnTo>
                    <a:pt x="161014" y="227067"/>
                  </a:lnTo>
                  <a:lnTo>
                    <a:pt x="138910" y="277736"/>
                  </a:lnTo>
                  <a:lnTo>
                    <a:pt x="113184" y="338871"/>
                  </a:lnTo>
                  <a:lnTo>
                    <a:pt x="91825" y="398204"/>
                  </a:lnTo>
                  <a:lnTo>
                    <a:pt x="73700" y="441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05419" y="2346275"/>
              <a:ext cx="1463462" cy="779110"/>
            </a:xfrm>
            <a:custGeom>
              <a:avLst/>
              <a:gdLst/>
              <a:ahLst/>
              <a:cxnLst/>
              <a:rect l="0" t="0" r="0" b="0"/>
              <a:pathLst>
                <a:path w="1463462" h="779110">
                  <a:moveTo>
                    <a:pt x="0" y="779109"/>
                  </a:moveTo>
                  <a:lnTo>
                    <a:pt x="9575" y="755063"/>
                  </a:lnTo>
                  <a:lnTo>
                    <a:pt x="52998" y="693988"/>
                  </a:lnTo>
                  <a:lnTo>
                    <a:pt x="91668" y="639965"/>
                  </a:lnTo>
                  <a:lnTo>
                    <a:pt x="119133" y="588127"/>
                  </a:lnTo>
                  <a:lnTo>
                    <a:pt x="139259" y="542209"/>
                  </a:lnTo>
                  <a:lnTo>
                    <a:pt x="159829" y="504327"/>
                  </a:lnTo>
                  <a:lnTo>
                    <a:pt x="178772" y="449469"/>
                  </a:lnTo>
                  <a:lnTo>
                    <a:pt x="187391" y="390341"/>
                  </a:lnTo>
                  <a:lnTo>
                    <a:pt x="188884" y="339615"/>
                  </a:lnTo>
                  <a:lnTo>
                    <a:pt x="188219" y="279648"/>
                  </a:lnTo>
                  <a:lnTo>
                    <a:pt x="179901" y="243906"/>
                  </a:lnTo>
                  <a:lnTo>
                    <a:pt x="150105" y="189744"/>
                  </a:lnTo>
                  <a:lnTo>
                    <a:pt x="108724" y="131952"/>
                  </a:lnTo>
                  <a:lnTo>
                    <a:pt x="58488" y="82012"/>
                  </a:lnTo>
                  <a:lnTo>
                    <a:pt x="40032" y="72325"/>
                  </a:lnTo>
                  <a:lnTo>
                    <a:pt x="36047" y="66934"/>
                  </a:lnTo>
                  <a:lnTo>
                    <a:pt x="35730" y="61000"/>
                  </a:lnTo>
                  <a:lnTo>
                    <a:pt x="37858" y="54705"/>
                  </a:lnTo>
                  <a:lnTo>
                    <a:pt x="43956" y="50508"/>
                  </a:lnTo>
                  <a:lnTo>
                    <a:pt x="74895" y="44601"/>
                  </a:lnTo>
                  <a:lnTo>
                    <a:pt x="130391" y="42606"/>
                  </a:lnTo>
                  <a:lnTo>
                    <a:pt x="191742" y="42211"/>
                  </a:lnTo>
                  <a:lnTo>
                    <a:pt x="250091" y="42133"/>
                  </a:lnTo>
                  <a:lnTo>
                    <a:pt x="299619" y="42120"/>
                  </a:lnTo>
                  <a:lnTo>
                    <a:pt x="350169" y="42116"/>
                  </a:lnTo>
                  <a:lnTo>
                    <a:pt x="409764" y="42115"/>
                  </a:lnTo>
                  <a:lnTo>
                    <a:pt x="461006" y="36525"/>
                  </a:lnTo>
                  <a:lnTo>
                    <a:pt x="521735" y="32561"/>
                  </a:lnTo>
                  <a:lnTo>
                    <a:pt x="572738" y="31875"/>
                  </a:lnTo>
                  <a:lnTo>
                    <a:pt x="623726" y="31672"/>
                  </a:lnTo>
                  <a:lnTo>
                    <a:pt x="686588" y="31603"/>
                  </a:lnTo>
                  <a:lnTo>
                    <a:pt x="743805" y="26000"/>
                  </a:lnTo>
                  <a:lnTo>
                    <a:pt x="798478" y="22034"/>
                  </a:lnTo>
                  <a:lnTo>
                    <a:pt x="861270" y="21250"/>
                  </a:lnTo>
                  <a:lnTo>
                    <a:pt x="924670" y="21096"/>
                  </a:lnTo>
                  <a:lnTo>
                    <a:pt x="976136" y="21069"/>
                  </a:lnTo>
                  <a:lnTo>
                    <a:pt x="1036353" y="19890"/>
                  </a:lnTo>
                  <a:lnTo>
                    <a:pt x="1099767" y="11993"/>
                  </a:lnTo>
                  <a:lnTo>
                    <a:pt x="1162116" y="10818"/>
                  </a:lnTo>
                  <a:lnTo>
                    <a:pt x="1220705" y="7466"/>
                  </a:lnTo>
                  <a:lnTo>
                    <a:pt x="1282928" y="1475"/>
                  </a:lnTo>
                  <a:lnTo>
                    <a:pt x="1335903" y="6357"/>
                  </a:lnTo>
                  <a:lnTo>
                    <a:pt x="1393334" y="1603"/>
                  </a:lnTo>
                  <a:lnTo>
                    <a:pt x="1434104" y="475"/>
                  </a:lnTo>
                  <a:lnTo>
                    <a:pt x="14634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00217" y="2556845"/>
              <a:ext cx="281291" cy="483011"/>
            </a:xfrm>
            <a:custGeom>
              <a:avLst/>
              <a:gdLst/>
              <a:ahLst/>
              <a:cxnLst/>
              <a:rect l="0" t="0" r="0" b="0"/>
              <a:pathLst>
                <a:path w="281291" h="483011">
                  <a:moveTo>
                    <a:pt x="105285" y="0"/>
                  </a:moveTo>
                  <a:lnTo>
                    <a:pt x="75976" y="34898"/>
                  </a:lnTo>
                  <a:lnTo>
                    <a:pt x="44052" y="89458"/>
                  </a:lnTo>
                  <a:lnTo>
                    <a:pt x="37557" y="92394"/>
                  </a:lnTo>
                  <a:lnTo>
                    <a:pt x="30887" y="92012"/>
                  </a:lnTo>
                  <a:lnTo>
                    <a:pt x="24101" y="89417"/>
                  </a:lnTo>
                  <a:lnTo>
                    <a:pt x="21916" y="85348"/>
                  </a:lnTo>
                  <a:lnTo>
                    <a:pt x="22799" y="80295"/>
                  </a:lnTo>
                  <a:lnTo>
                    <a:pt x="53720" y="33436"/>
                  </a:lnTo>
                  <a:lnTo>
                    <a:pt x="60380" y="25800"/>
                  </a:lnTo>
                  <a:lnTo>
                    <a:pt x="92109" y="9464"/>
                  </a:lnTo>
                  <a:lnTo>
                    <a:pt x="131147" y="2804"/>
                  </a:lnTo>
                  <a:lnTo>
                    <a:pt x="155383" y="7485"/>
                  </a:lnTo>
                  <a:lnTo>
                    <a:pt x="176684" y="18535"/>
                  </a:lnTo>
                  <a:lnTo>
                    <a:pt x="216824" y="64225"/>
                  </a:lnTo>
                  <a:lnTo>
                    <a:pt x="225047" y="87816"/>
                  </a:lnTo>
                  <a:lnTo>
                    <a:pt x="230327" y="146678"/>
                  </a:lnTo>
                  <a:lnTo>
                    <a:pt x="224810" y="170865"/>
                  </a:lnTo>
                  <a:lnTo>
                    <a:pt x="202204" y="211046"/>
                  </a:lnTo>
                  <a:lnTo>
                    <a:pt x="185794" y="225599"/>
                  </a:lnTo>
                  <a:lnTo>
                    <a:pt x="124661" y="264906"/>
                  </a:lnTo>
                  <a:lnTo>
                    <a:pt x="104537" y="266694"/>
                  </a:lnTo>
                  <a:lnTo>
                    <a:pt x="94258" y="265534"/>
                  </a:lnTo>
                  <a:lnTo>
                    <a:pt x="90915" y="262420"/>
                  </a:lnTo>
                  <a:lnTo>
                    <a:pt x="92195" y="258005"/>
                  </a:lnTo>
                  <a:lnTo>
                    <a:pt x="96558" y="252722"/>
                  </a:lnTo>
                  <a:lnTo>
                    <a:pt x="119467" y="239697"/>
                  </a:lnTo>
                  <a:lnTo>
                    <a:pt x="141614" y="238333"/>
                  </a:lnTo>
                  <a:lnTo>
                    <a:pt x="188370" y="246990"/>
                  </a:lnTo>
                  <a:lnTo>
                    <a:pt x="215170" y="262175"/>
                  </a:lnTo>
                  <a:lnTo>
                    <a:pt x="252365" y="298243"/>
                  </a:lnTo>
                  <a:lnTo>
                    <a:pt x="265410" y="318556"/>
                  </a:lnTo>
                  <a:lnTo>
                    <a:pt x="278161" y="356300"/>
                  </a:lnTo>
                  <a:lnTo>
                    <a:pt x="281290" y="395949"/>
                  </a:lnTo>
                  <a:lnTo>
                    <a:pt x="277876" y="419302"/>
                  </a:lnTo>
                  <a:lnTo>
                    <a:pt x="269339" y="438261"/>
                  </a:lnTo>
                  <a:lnTo>
                    <a:pt x="256577" y="454485"/>
                  </a:lnTo>
                  <a:lnTo>
                    <a:pt x="239206" y="469495"/>
                  </a:lnTo>
                  <a:lnTo>
                    <a:pt x="216668" y="477726"/>
                  </a:lnTo>
                  <a:lnTo>
                    <a:pt x="158482" y="483010"/>
                  </a:lnTo>
                  <a:lnTo>
                    <a:pt x="99069" y="476818"/>
                  </a:lnTo>
                  <a:lnTo>
                    <a:pt x="45392" y="471262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26600" y="2999042"/>
              <a:ext cx="71241" cy="168457"/>
            </a:xfrm>
            <a:custGeom>
              <a:avLst/>
              <a:gdLst/>
              <a:ahLst/>
              <a:cxnLst/>
              <a:rect l="0" t="0" r="0" b="0"/>
              <a:pathLst>
                <a:path w="71241" h="168457">
                  <a:moveTo>
                    <a:pt x="31586" y="0"/>
                  </a:moveTo>
                  <a:lnTo>
                    <a:pt x="41161" y="24046"/>
                  </a:lnTo>
                  <a:lnTo>
                    <a:pt x="65400" y="65182"/>
                  </a:lnTo>
                  <a:lnTo>
                    <a:pt x="71240" y="100942"/>
                  </a:lnTo>
                  <a:lnTo>
                    <a:pt x="66367" y="121292"/>
                  </a:lnTo>
                  <a:lnTo>
                    <a:pt x="44175" y="153421"/>
                  </a:lnTo>
                  <a:lnTo>
                    <a:pt x="27822" y="16177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66097" y="2624865"/>
              <a:ext cx="313230" cy="417991"/>
            </a:xfrm>
            <a:custGeom>
              <a:avLst/>
              <a:gdLst/>
              <a:ahLst/>
              <a:cxnLst/>
              <a:rect l="0" t="0" r="0" b="0"/>
              <a:pathLst>
                <a:path w="313230" h="417991">
                  <a:moveTo>
                    <a:pt x="60545" y="5680"/>
                  </a:moveTo>
                  <a:lnTo>
                    <a:pt x="34181" y="65620"/>
                  </a:lnTo>
                  <a:lnTo>
                    <a:pt x="6236" y="112157"/>
                  </a:lnTo>
                  <a:lnTo>
                    <a:pt x="3282" y="114099"/>
                  </a:lnTo>
                  <a:lnTo>
                    <a:pt x="1313" y="110715"/>
                  </a:lnTo>
                  <a:lnTo>
                    <a:pt x="0" y="103779"/>
                  </a:lnTo>
                  <a:lnTo>
                    <a:pt x="9330" y="71661"/>
                  </a:lnTo>
                  <a:lnTo>
                    <a:pt x="26912" y="38098"/>
                  </a:lnTo>
                  <a:lnTo>
                    <a:pt x="52529" y="11516"/>
                  </a:lnTo>
                  <a:lnTo>
                    <a:pt x="75310" y="2424"/>
                  </a:lnTo>
                  <a:lnTo>
                    <a:pt x="87936" y="0"/>
                  </a:lnTo>
                  <a:lnTo>
                    <a:pt x="108203" y="3545"/>
                  </a:lnTo>
                  <a:lnTo>
                    <a:pt x="132768" y="18695"/>
                  </a:lnTo>
                  <a:lnTo>
                    <a:pt x="140279" y="24885"/>
                  </a:lnTo>
                  <a:lnTo>
                    <a:pt x="151744" y="44241"/>
                  </a:lnTo>
                  <a:lnTo>
                    <a:pt x="171211" y="102308"/>
                  </a:lnTo>
                  <a:lnTo>
                    <a:pt x="172222" y="162244"/>
                  </a:lnTo>
                  <a:lnTo>
                    <a:pt x="161503" y="225079"/>
                  </a:lnTo>
                  <a:lnTo>
                    <a:pt x="148121" y="284241"/>
                  </a:lnTo>
                  <a:lnTo>
                    <a:pt x="131093" y="330935"/>
                  </a:lnTo>
                  <a:lnTo>
                    <a:pt x="91853" y="392015"/>
                  </a:lnTo>
                  <a:lnTo>
                    <a:pt x="76800" y="406672"/>
                  </a:lnTo>
                  <a:lnTo>
                    <a:pt x="58410" y="417085"/>
                  </a:lnTo>
                  <a:lnTo>
                    <a:pt x="49763" y="417990"/>
                  </a:lnTo>
                  <a:lnTo>
                    <a:pt x="33916" y="412757"/>
                  </a:lnTo>
                  <a:lnTo>
                    <a:pt x="11840" y="396657"/>
                  </a:lnTo>
                  <a:lnTo>
                    <a:pt x="8188" y="389164"/>
                  </a:lnTo>
                  <a:lnTo>
                    <a:pt x="7250" y="371479"/>
                  </a:lnTo>
                  <a:lnTo>
                    <a:pt x="13852" y="355040"/>
                  </a:lnTo>
                  <a:lnTo>
                    <a:pt x="37153" y="325423"/>
                  </a:lnTo>
                  <a:lnTo>
                    <a:pt x="62973" y="309689"/>
                  </a:lnTo>
                  <a:lnTo>
                    <a:pt x="88920" y="307691"/>
                  </a:lnTo>
                  <a:lnTo>
                    <a:pt x="142059" y="315940"/>
                  </a:lnTo>
                  <a:lnTo>
                    <a:pt x="197058" y="332251"/>
                  </a:lnTo>
                  <a:lnTo>
                    <a:pt x="250010" y="347296"/>
                  </a:lnTo>
                  <a:lnTo>
                    <a:pt x="280459" y="343335"/>
                  </a:lnTo>
                  <a:lnTo>
                    <a:pt x="313229" y="332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13015" y="2617391"/>
              <a:ext cx="154665" cy="392180"/>
            </a:xfrm>
            <a:custGeom>
              <a:avLst/>
              <a:gdLst/>
              <a:ahLst/>
              <a:cxnLst/>
              <a:rect l="0" t="0" r="0" b="0"/>
              <a:pathLst>
                <a:path w="154665" h="392180">
                  <a:moveTo>
                    <a:pt x="140010" y="128967"/>
                  </a:moveTo>
                  <a:lnTo>
                    <a:pt x="154664" y="85004"/>
                  </a:lnTo>
                  <a:lnTo>
                    <a:pt x="153580" y="49130"/>
                  </a:lnTo>
                  <a:lnTo>
                    <a:pt x="145651" y="28753"/>
                  </a:lnTo>
                  <a:lnTo>
                    <a:pt x="140262" y="20044"/>
                  </a:lnTo>
                  <a:lnTo>
                    <a:pt x="121794" y="7247"/>
                  </a:lnTo>
                  <a:lnTo>
                    <a:pt x="99159" y="0"/>
                  </a:lnTo>
                  <a:lnTo>
                    <a:pt x="77401" y="678"/>
                  </a:lnTo>
                  <a:lnTo>
                    <a:pt x="45420" y="13227"/>
                  </a:lnTo>
                  <a:lnTo>
                    <a:pt x="30510" y="28394"/>
                  </a:lnTo>
                  <a:lnTo>
                    <a:pt x="3694" y="87266"/>
                  </a:lnTo>
                  <a:lnTo>
                    <a:pt x="0" y="97657"/>
                  </a:lnTo>
                  <a:lnTo>
                    <a:pt x="390" y="134638"/>
                  </a:lnTo>
                  <a:lnTo>
                    <a:pt x="13503" y="169642"/>
                  </a:lnTo>
                  <a:lnTo>
                    <a:pt x="32206" y="196651"/>
                  </a:lnTo>
                  <a:lnTo>
                    <a:pt x="41235" y="200996"/>
                  </a:lnTo>
                  <a:lnTo>
                    <a:pt x="63744" y="202704"/>
                  </a:lnTo>
                  <a:lnTo>
                    <a:pt x="83108" y="196444"/>
                  </a:lnTo>
                  <a:lnTo>
                    <a:pt x="91547" y="191499"/>
                  </a:lnTo>
                  <a:lnTo>
                    <a:pt x="104043" y="176646"/>
                  </a:lnTo>
                  <a:lnTo>
                    <a:pt x="137430" y="118003"/>
                  </a:lnTo>
                  <a:lnTo>
                    <a:pt x="141799" y="107619"/>
                  </a:lnTo>
                  <a:lnTo>
                    <a:pt x="144712" y="105377"/>
                  </a:lnTo>
                  <a:lnTo>
                    <a:pt x="146654" y="108561"/>
                  </a:lnTo>
                  <a:lnTo>
                    <a:pt x="150027" y="161071"/>
                  </a:lnTo>
                  <a:lnTo>
                    <a:pt x="150386" y="208409"/>
                  </a:lnTo>
                  <a:lnTo>
                    <a:pt x="150493" y="258310"/>
                  </a:lnTo>
                  <a:lnTo>
                    <a:pt x="147410" y="314567"/>
                  </a:lnTo>
                  <a:lnTo>
                    <a:pt x="140984" y="374333"/>
                  </a:lnTo>
                  <a:lnTo>
                    <a:pt x="140010" y="3921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32773" y="2507119"/>
              <a:ext cx="165916" cy="519322"/>
            </a:xfrm>
            <a:custGeom>
              <a:avLst/>
              <a:gdLst/>
              <a:ahLst/>
              <a:cxnLst/>
              <a:rect l="0" t="0" r="0" b="0"/>
              <a:pathLst>
                <a:path w="165916" h="519322">
                  <a:moveTo>
                    <a:pt x="136107" y="144483"/>
                  </a:moveTo>
                  <a:lnTo>
                    <a:pt x="90326" y="198597"/>
                  </a:lnTo>
                  <a:lnTo>
                    <a:pt x="56744" y="239530"/>
                  </a:lnTo>
                  <a:lnTo>
                    <a:pt x="34816" y="290986"/>
                  </a:lnTo>
                  <a:lnTo>
                    <a:pt x="12287" y="353143"/>
                  </a:lnTo>
                  <a:lnTo>
                    <a:pt x="1814" y="410827"/>
                  </a:lnTo>
                  <a:lnTo>
                    <a:pt x="0" y="453207"/>
                  </a:lnTo>
                  <a:lnTo>
                    <a:pt x="5815" y="475106"/>
                  </a:lnTo>
                  <a:lnTo>
                    <a:pt x="28612" y="508228"/>
                  </a:lnTo>
                  <a:lnTo>
                    <a:pt x="48167" y="516717"/>
                  </a:lnTo>
                  <a:lnTo>
                    <a:pt x="72456" y="519321"/>
                  </a:lnTo>
                  <a:lnTo>
                    <a:pt x="98849" y="516578"/>
                  </a:lnTo>
                  <a:lnTo>
                    <a:pt x="108929" y="511869"/>
                  </a:lnTo>
                  <a:lnTo>
                    <a:pt x="143475" y="474923"/>
                  </a:lnTo>
                  <a:lnTo>
                    <a:pt x="158697" y="447892"/>
                  </a:lnTo>
                  <a:lnTo>
                    <a:pt x="165915" y="397741"/>
                  </a:lnTo>
                  <a:lnTo>
                    <a:pt x="164826" y="351973"/>
                  </a:lnTo>
                  <a:lnTo>
                    <a:pt x="143904" y="292863"/>
                  </a:lnTo>
                  <a:lnTo>
                    <a:pt x="105895" y="242488"/>
                  </a:lnTo>
                  <a:lnTo>
                    <a:pt x="46404" y="184707"/>
                  </a:lnTo>
                  <a:lnTo>
                    <a:pt x="13088" y="133706"/>
                  </a:lnTo>
                  <a:lnTo>
                    <a:pt x="5393" y="111617"/>
                  </a:lnTo>
                  <a:lnTo>
                    <a:pt x="1973" y="86202"/>
                  </a:lnTo>
                  <a:lnTo>
                    <a:pt x="6692" y="62428"/>
                  </a:lnTo>
                  <a:lnTo>
                    <a:pt x="22502" y="32433"/>
                  </a:lnTo>
                  <a:lnTo>
                    <a:pt x="36483" y="17474"/>
                  </a:lnTo>
                  <a:lnTo>
                    <a:pt x="54395" y="6926"/>
                  </a:lnTo>
                  <a:lnTo>
                    <a:pt x="89799" y="0"/>
                  </a:lnTo>
                  <a:lnTo>
                    <a:pt x="124336" y="3537"/>
                  </a:lnTo>
                  <a:lnTo>
                    <a:pt x="142964" y="15160"/>
                  </a:lnTo>
                  <a:lnTo>
                    <a:pt x="151207" y="23173"/>
                  </a:lnTo>
                  <a:lnTo>
                    <a:pt x="160365" y="44554"/>
                  </a:lnTo>
                  <a:lnTo>
                    <a:pt x="163266" y="68484"/>
                  </a:lnTo>
                  <a:lnTo>
                    <a:pt x="155597" y="109324"/>
                  </a:lnTo>
                  <a:lnTo>
                    <a:pt x="146636" y="133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947574" y="2040949"/>
            <a:ext cx="231628" cy="263213"/>
            <a:chOff x="1947574" y="2040949"/>
            <a:chExt cx="231628" cy="263213"/>
          </a:xfrm>
        </p:grpSpPr>
        <p:sp>
          <p:nvSpPr>
            <p:cNvPr id="22" name="Freeform 21"/>
            <p:cNvSpPr/>
            <p:nvPr/>
          </p:nvSpPr>
          <p:spPr>
            <a:xfrm>
              <a:off x="1989688" y="2040949"/>
              <a:ext cx="147400" cy="263213"/>
            </a:xfrm>
            <a:custGeom>
              <a:avLst/>
              <a:gdLst/>
              <a:ahLst/>
              <a:cxnLst/>
              <a:rect l="0" t="0" r="0" b="0"/>
              <a:pathLst>
                <a:path w="147400" h="263213">
                  <a:moveTo>
                    <a:pt x="147399" y="0"/>
                  </a:moveTo>
                  <a:lnTo>
                    <a:pt x="119888" y="53875"/>
                  </a:lnTo>
                  <a:lnTo>
                    <a:pt x="91080" y="115921"/>
                  </a:lnTo>
                  <a:lnTo>
                    <a:pt x="65041" y="174059"/>
                  </a:lnTo>
                  <a:lnTo>
                    <a:pt x="24423" y="23265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947574" y="2072534"/>
              <a:ext cx="231628" cy="221100"/>
            </a:xfrm>
            <a:custGeom>
              <a:avLst/>
              <a:gdLst/>
              <a:ahLst/>
              <a:cxnLst/>
              <a:rect l="0" t="0" r="0" b="0"/>
              <a:pathLst>
                <a:path w="231628" h="221100">
                  <a:moveTo>
                    <a:pt x="0" y="0"/>
                  </a:moveTo>
                  <a:lnTo>
                    <a:pt x="53875" y="43153"/>
                  </a:lnTo>
                  <a:lnTo>
                    <a:pt x="108686" y="94756"/>
                  </a:lnTo>
                  <a:lnTo>
                    <a:pt x="161519" y="148478"/>
                  </a:lnTo>
                  <a:lnTo>
                    <a:pt x="217265" y="206590"/>
                  </a:lnTo>
                  <a:lnTo>
                    <a:pt x="231627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368714" y="2093591"/>
            <a:ext cx="178986" cy="200042"/>
            <a:chOff x="2368714" y="2093591"/>
            <a:chExt cx="178986" cy="200042"/>
          </a:xfrm>
        </p:grpSpPr>
        <p:sp>
          <p:nvSpPr>
            <p:cNvPr id="25" name="Freeform 24"/>
            <p:cNvSpPr/>
            <p:nvPr/>
          </p:nvSpPr>
          <p:spPr>
            <a:xfrm>
              <a:off x="2400300" y="2093591"/>
              <a:ext cx="147400" cy="200042"/>
            </a:xfrm>
            <a:custGeom>
              <a:avLst/>
              <a:gdLst/>
              <a:ahLst/>
              <a:cxnLst/>
              <a:rect l="0" t="0" r="0" b="0"/>
              <a:pathLst>
                <a:path w="147400" h="200042">
                  <a:moveTo>
                    <a:pt x="147399" y="0"/>
                  </a:moveTo>
                  <a:lnTo>
                    <a:pt x="111482" y="59941"/>
                  </a:lnTo>
                  <a:lnTo>
                    <a:pt x="70118" y="116608"/>
                  </a:lnTo>
                  <a:lnTo>
                    <a:pt x="21052" y="178107"/>
                  </a:lnTo>
                  <a:lnTo>
                    <a:pt x="0" y="200041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68714" y="2104120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0" y="0"/>
                  </a:moveTo>
                  <a:lnTo>
                    <a:pt x="55045" y="44322"/>
                  </a:lnTo>
                  <a:lnTo>
                    <a:pt x="114512" y="100636"/>
                  </a:lnTo>
                  <a:lnTo>
                    <a:pt x="14739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558227" y="1409693"/>
            <a:ext cx="368499" cy="533758"/>
            <a:chOff x="2558227" y="1409693"/>
            <a:chExt cx="368499" cy="533758"/>
          </a:xfrm>
        </p:grpSpPr>
        <p:sp>
          <p:nvSpPr>
            <p:cNvPr id="28" name="Freeform 27"/>
            <p:cNvSpPr/>
            <p:nvPr/>
          </p:nvSpPr>
          <p:spPr>
            <a:xfrm>
              <a:off x="2558227" y="1704037"/>
              <a:ext cx="368499" cy="239414"/>
            </a:xfrm>
            <a:custGeom>
              <a:avLst/>
              <a:gdLst/>
              <a:ahLst/>
              <a:cxnLst/>
              <a:rect l="0" t="0" r="0" b="0"/>
              <a:pathLst>
                <a:path w="368499" h="239414">
                  <a:moveTo>
                    <a:pt x="0" y="0"/>
                  </a:moveTo>
                  <a:lnTo>
                    <a:pt x="34747" y="53875"/>
                  </a:lnTo>
                  <a:lnTo>
                    <a:pt x="67728" y="108686"/>
                  </a:lnTo>
                  <a:lnTo>
                    <a:pt x="116122" y="168755"/>
                  </a:lnTo>
                  <a:lnTo>
                    <a:pt x="168268" y="230720"/>
                  </a:lnTo>
                  <a:lnTo>
                    <a:pt x="175350" y="238042"/>
                  </a:lnTo>
                  <a:lnTo>
                    <a:pt x="181241" y="239413"/>
                  </a:lnTo>
                  <a:lnTo>
                    <a:pt x="186338" y="236818"/>
                  </a:lnTo>
                  <a:lnTo>
                    <a:pt x="195121" y="224575"/>
                  </a:lnTo>
                  <a:lnTo>
                    <a:pt x="225871" y="166667"/>
                  </a:lnTo>
                  <a:lnTo>
                    <a:pt x="265459" y="106667"/>
                  </a:lnTo>
                  <a:lnTo>
                    <a:pt x="319085" y="49625"/>
                  </a:lnTo>
                  <a:lnTo>
                    <a:pt x="36849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726683" y="1409693"/>
              <a:ext cx="31321" cy="494386"/>
            </a:xfrm>
            <a:custGeom>
              <a:avLst/>
              <a:gdLst/>
              <a:ahLst/>
              <a:cxnLst/>
              <a:rect l="0" t="0" r="0" b="0"/>
              <a:pathLst>
                <a:path w="31321" h="494386">
                  <a:moveTo>
                    <a:pt x="0" y="494385"/>
                  </a:moveTo>
                  <a:lnTo>
                    <a:pt x="3120" y="451693"/>
                  </a:lnTo>
                  <a:lnTo>
                    <a:pt x="9553" y="391147"/>
                  </a:lnTo>
                  <a:lnTo>
                    <a:pt x="10336" y="333049"/>
                  </a:lnTo>
                  <a:lnTo>
                    <a:pt x="13591" y="279686"/>
                  </a:lnTo>
                  <a:lnTo>
                    <a:pt x="18845" y="219421"/>
                  </a:lnTo>
                  <a:lnTo>
                    <a:pt x="23521" y="157111"/>
                  </a:lnTo>
                  <a:lnTo>
                    <a:pt x="29196" y="100434"/>
                  </a:lnTo>
                  <a:lnTo>
                    <a:pt x="30878" y="47766"/>
                  </a:lnTo>
                  <a:lnTo>
                    <a:pt x="31320" y="0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496083" y="852808"/>
            <a:ext cx="591768" cy="589597"/>
            <a:chOff x="6496083" y="852808"/>
            <a:chExt cx="591768" cy="589597"/>
          </a:xfrm>
        </p:grpSpPr>
        <p:sp>
          <p:nvSpPr>
            <p:cNvPr id="31" name="Freeform 30"/>
            <p:cNvSpPr/>
            <p:nvPr/>
          </p:nvSpPr>
          <p:spPr>
            <a:xfrm>
              <a:off x="6632953" y="884393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4939" y="16768"/>
                  </a:lnTo>
                  <a:lnTo>
                    <a:pt x="8212" y="69516"/>
                  </a:lnTo>
                  <a:lnTo>
                    <a:pt x="10071" y="126209"/>
                  </a:lnTo>
                  <a:lnTo>
                    <a:pt x="10438" y="182468"/>
                  </a:lnTo>
                  <a:lnTo>
                    <a:pt x="9341" y="24470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06611" y="852808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04595" y="0"/>
                  </a:lnTo>
                  <a:lnTo>
                    <a:pt x="150422" y="7235"/>
                  </a:lnTo>
                  <a:lnTo>
                    <a:pt x="91541" y="12997"/>
                  </a:lnTo>
                  <a:lnTo>
                    <a:pt x="29521" y="194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96083" y="873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17181" y="1039291"/>
              <a:ext cx="136872" cy="152986"/>
            </a:xfrm>
            <a:custGeom>
              <a:avLst/>
              <a:gdLst/>
              <a:ahLst/>
              <a:cxnLst/>
              <a:rect l="0" t="0" r="0" b="0"/>
              <a:pathLst>
                <a:path w="136872" h="152986">
                  <a:moveTo>
                    <a:pt x="0" y="24087"/>
                  </a:moveTo>
                  <a:lnTo>
                    <a:pt x="3120" y="66779"/>
                  </a:lnTo>
                  <a:lnTo>
                    <a:pt x="10723" y="126155"/>
                  </a:lnTo>
                  <a:lnTo>
                    <a:pt x="16305" y="152985"/>
                  </a:lnTo>
                  <a:lnTo>
                    <a:pt x="15549" y="152133"/>
                  </a:lnTo>
                  <a:lnTo>
                    <a:pt x="13876" y="148055"/>
                  </a:lnTo>
                  <a:lnTo>
                    <a:pt x="10970" y="95163"/>
                  </a:lnTo>
                  <a:lnTo>
                    <a:pt x="13065" y="69714"/>
                  </a:lnTo>
                  <a:lnTo>
                    <a:pt x="27398" y="36826"/>
                  </a:lnTo>
                  <a:lnTo>
                    <a:pt x="39863" y="19610"/>
                  </a:lnTo>
                  <a:lnTo>
                    <a:pt x="56321" y="7279"/>
                  </a:lnTo>
                  <a:lnTo>
                    <a:pt x="65624" y="2353"/>
                  </a:lnTo>
                  <a:lnTo>
                    <a:pt x="85318" y="0"/>
                  </a:lnTo>
                  <a:lnTo>
                    <a:pt x="104600" y="4023"/>
                  </a:lnTo>
                  <a:lnTo>
                    <a:pt x="136871" y="240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85637" y="1073906"/>
              <a:ext cx="73701" cy="63172"/>
            </a:xfrm>
            <a:custGeom>
              <a:avLst/>
              <a:gdLst/>
              <a:ahLst/>
              <a:cxnLst/>
              <a:rect l="0" t="0" r="0" b="0"/>
              <a:pathLst>
                <a:path w="73701" h="63172">
                  <a:moveTo>
                    <a:pt x="0" y="0"/>
                  </a:moveTo>
                  <a:lnTo>
                    <a:pt x="55226" y="54056"/>
                  </a:lnTo>
                  <a:lnTo>
                    <a:pt x="7370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01409" y="1031792"/>
              <a:ext cx="210571" cy="410613"/>
            </a:xfrm>
            <a:custGeom>
              <a:avLst/>
              <a:gdLst/>
              <a:ahLst/>
              <a:cxnLst/>
              <a:rect l="0" t="0" r="0" b="0"/>
              <a:pathLst>
                <a:path w="210571" h="410613">
                  <a:moveTo>
                    <a:pt x="210570" y="0"/>
                  </a:moveTo>
                  <a:lnTo>
                    <a:pt x="199392" y="11179"/>
                  </a:lnTo>
                  <a:lnTo>
                    <a:pt x="170137" y="73218"/>
                  </a:lnTo>
                  <a:lnTo>
                    <a:pt x="136630" y="129398"/>
                  </a:lnTo>
                  <a:lnTo>
                    <a:pt x="108747" y="183098"/>
                  </a:lnTo>
                  <a:lnTo>
                    <a:pt x="80709" y="238766"/>
                  </a:lnTo>
                  <a:lnTo>
                    <a:pt x="52641" y="291702"/>
                  </a:lnTo>
                  <a:lnTo>
                    <a:pt x="24783" y="354269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54093" y="95809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75150" y="1105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7372647" y="657195"/>
            <a:ext cx="214062" cy="481484"/>
          </a:xfrm>
          <a:custGeom>
            <a:avLst/>
            <a:gdLst/>
            <a:ahLst/>
            <a:cxnLst/>
            <a:rect l="0" t="0" r="0" b="0"/>
            <a:pathLst>
              <a:path w="214062" h="481484">
                <a:moveTo>
                  <a:pt x="197342" y="121913"/>
                </a:moveTo>
                <a:lnTo>
                  <a:pt x="180532" y="141064"/>
                </a:lnTo>
                <a:lnTo>
                  <a:pt x="147845" y="195131"/>
                </a:lnTo>
                <a:lnTo>
                  <a:pt x="124519" y="248192"/>
                </a:lnTo>
                <a:lnTo>
                  <a:pt x="91210" y="311421"/>
                </a:lnTo>
                <a:lnTo>
                  <a:pt x="79983" y="333651"/>
                </a:lnTo>
                <a:lnTo>
                  <a:pt x="72775" y="386050"/>
                </a:lnTo>
                <a:lnTo>
                  <a:pt x="74646" y="424394"/>
                </a:lnTo>
                <a:lnTo>
                  <a:pt x="80809" y="445862"/>
                </a:lnTo>
                <a:lnTo>
                  <a:pt x="91348" y="463202"/>
                </a:lnTo>
                <a:lnTo>
                  <a:pt x="106949" y="475589"/>
                </a:lnTo>
                <a:lnTo>
                  <a:pt x="116023" y="480529"/>
                </a:lnTo>
                <a:lnTo>
                  <a:pt x="125582" y="481483"/>
                </a:lnTo>
                <a:lnTo>
                  <a:pt x="145562" y="476304"/>
                </a:lnTo>
                <a:lnTo>
                  <a:pt x="176541" y="460235"/>
                </a:lnTo>
                <a:lnTo>
                  <a:pt x="202357" y="435066"/>
                </a:lnTo>
                <a:lnTo>
                  <a:pt x="211269" y="412391"/>
                </a:lnTo>
                <a:lnTo>
                  <a:pt x="214061" y="387885"/>
                </a:lnTo>
                <a:lnTo>
                  <a:pt x="203328" y="332847"/>
                </a:lnTo>
                <a:lnTo>
                  <a:pt x="174478" y="291611"/>
                </a:lnTo>
                <a:lnTo>
                  <a:pt x="120623" y="234885"/>
                </a:lnTo>
                <a:lnTo>
                  <a:pt x="64421" y="178515"/>
                </a:lnTo>
                <a:lnTo>
                  <a:pt x="16044" y="127789"/>
                </a:lnTo>
                <a:lnTo>
                  <a:pt x="6411" y="109317"/>
                </a:lnTo>
                <a:lnTo>
                  <a:pt x="0" y="73597"/>
                </a:lnTo>
                <a:lnTo>
                  <a:pt x="4740" y="50137"/>
                </a:lnTo>
                <a:lnTo>
                  <a:pt x="15815" y="29181"/>
                </a:lnTo>
                <a:lnTo>
                  <a:pt x="32435" y="12069"/>
                </a:lnTo>
                <a:lnTo>
                  <a:pt x="54641" y="2904"/>
                </a:lnTo>
                <a:lnTo>
                  <a:pt x="80107" y="0"/>
                </a:lnTo>
                <a:lnTo>
                  <a:pt x="119582" y="6112"/>
                </a:lnTo>
                <a:lnTo>
                  <a:pt x="142895" y="16244"/>
                </a:lnTo>
                <a:lnTo>
                  <a:pt x="170161" y="40691"/>
                </a:lnTo>
                <a:lnTo>
                  <a:pt x="179412" y="63198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6508066" y="1610860"/>
            <a:ext cx="1019811" cy="368498"/>
            <a:chOff x="6508066" y="1610860"/>
            <a:chExt cx="1019811" cy="368498"/>
          </a:xfrm>
        </p:grpSpPr>
        <p:sp>
          <p:nvSpPr>
            <p:cNvPr id="41" name="Freeform 40"/>
            <p:cNvSpPr/>
            <p:nvPr/>
          </p:nvSpPr>
          <p:spPr>
            <a:xfrm>
              <a:off x="6508066" y="1631157"/>
              <a:ext cx="177530" cy="338213"/>
            </a:xfrm>
            <a:custGeom>
              <a:avLst/>
              <a:gdLst/>
              <a:ahLst/>
              <a:cxnLst/>
              <a:rect l="0" t="0" r="0" b="0"/>
              <a:pathLst>
                <a:path w="177530" h="338213">
                  <a:moveTo>
                    <a:pt x="156472" y="63931"/>
                  </a:moveTo>
                  <a:lnTo>
                    <a:pt x="106975" y="4338"/>
                  </a:lnTo>
                  <a:lnTo>
                    <a:pt x="98908" y="805"/>
                  </a:lnTo>
                  <a:lnTo>
                    <a:pt x="80585" y="0"/>
                  </a:lnTo>
                  <a:lnTo>
                    <a:pt x="50539" y="11713"/>
                  </a:lnTo>
                  <a:lnTo>
                    <a:pt x="36082" y="26685"/>
                  </a:lnTo>
                  <a:lnTo>
                    <a:pt x="21366" y="57964"/>
                  </a:lnTo>
                  <a:lnTo>
                    <a:pt x="5912" y="110455"/>
                  </a:lnTo>
                  <a:lnTo>
                    <a:pt x="0" y="173120"/>
                  </a:lnTo>
                  <a:lnTo>
                    <a:pt x="1952" y="231771"/>
                  </a:lnTo>
                  <a:lnTo>
                    <a:pt x="13256" y="282828"/>
                  </a:lnTo>
                  <a:lnTo>
                    <a:pt x="28900" y="310373"/>
                  </a:lnTo>
                  <a:lnTo>
                    <a:pt x="48353" y="333353"/>
                  </a:lnTo>
                  <a:lnTo>
                    <a:pt x="57487" y="337132"/>
                  </a:lnTo>
                  <a:lnTo>
                    <a:pt x="80114" y="338212"/>
                  </a:lnTo>
                  <a:lnTo>
                    <a:pt x="99528" y="331672"/>
                  </a:lnTo>
                  <a:lnTo>
                    <a:pt x="131057" y="308411"/>
                  </a:lnTo>
                  <a:lnTo>
                    <a:pt x="177529" y="253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38238" y="1610860"/>
              <a:ext cx="305460" cy="325486"/>
            </a:xfrm>
            <a:custGeom>
              <a:avLst/>
              <a:gdLst/>
              <a:ahLst/>
              <a:cxnLst/>
              <a:rect l="0" t="0" r="0" b="0"/>
              <a:pathLst>
                <a:path w="305460" h="325486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66680"/>
                  </a:lnTo>
                  <a:lnTo>
                    <a:pt x="10095" y="218102"/>
                  </a:lnTo>
                  <a:lnTo>
                    <a:pt x="10443" y="279475"/>
                  </a:lnTo>
                  <a:lnTo>
                    <a:pt x="9333" y="314304"/>
                  </a:lnTo>
                  <a:lnTo>
                    <a:pt x="7392" y="314821"/>
                  </a:lnTo>
                  <a:lnTo>
                    <a:pt x="4928" y="311656"/>
                  </a:lnTo>
                  <a:lnTo>
                    <a:pt x="1460" y="284845"/>
                  </a:lnTo>
                  <a:lnTo>
                    <a:pt x="11646" y="223369"/>
                  </a:lnTo>
                  <a:lnTo>
                    <a:pt x="14783" y="212084"/>
                  </a:lnTo>
                  <a:lnTo>
                    <a:pt x="20384" y="203390"/>
                  </a:lnTo>
                  <a:lnTo>
                    <a:pt x="35966" y="190611"/>
                  </a:lnTo>
                  <a:lnTo>
                    <a:pt x="54590" y="187271"/>
                  </a:lnTo>
                  <a:lnTo>
                    <a:pt x="64469" y="188018"/>
                  </a:lnTo>
                  <a:lnTo>
                    <a:pt x="81686" y="195088"/>
                  </a:lnTo>
                  <a:lnTo>
                    <a:pt x="89552" y="200248"/>
                  </a:lnTo>
                  <a:lnTo>
                    <a:pt x="101412" y="215341"/>
                  </a:lnTo>
                  <a:lnTo>
                    <a:pt x="126002" y="274160"/>
                  </a:lnTo>
                  <a:lnTo>
                    <a:pt x="133650" y="308570"/>
                  </a:lnTo>
                  <a:lnTo>
                    <a:pt x="134269" y="325485"/>
                  </a:lnTo>
                  <a:lnTo>
                    <a:pt x="132796" y="323445"/>
                  </a:lnTo>
                  <a:lnTo>
                    <a:pt x="130645" y="317405"/>
                  </a:lnTo>
                  <a:lnTo>
                    <a:pt x="131373" y="301336"/>
                  </a:lnTo>
                  <a:lnTo>
                    <a:pt x="136767" y="283666"/>
                  </a:lnTo>
                  <a:lnTo>
                    <a:pt x="146963" y="268013"/>
                  </a:lnTo>
                  <a:lnTo>
                    <a:pt x="162413" y="256377"/>
                  </a:lnTo>
                  <a:lnTo>
                    <a:pt x="182148" y="248476"/>
                  </a:lnTo>
                  <a:lnTo>
                    <a:pt x="240954" y="237398"/>
                  </a:lnTo>
                  <a:lnTo>
                    <a:pt x="282862" y="223191"/>
                  </a:lnTo>
                  <a:lnTo>
                    <a:pt x="299632" y="211890"/>
                  </a:lnTo>
                  <a:lnTo>
                    <a:pt x="303870" y="204431"/>
                  </a:lnTo>
                  <a:lnTo>
                    <a:pt x="305459" y="186784"/>
                  </a:lnTo>
                  <a:lnTo>
                    <a:pt x="299146" y="170363"/>
                  </a:lnTo>
                  <a:lnTo>
                    <a:pt x="294187" y="162708"/>
                  </a:lnTo>
                  <a:lnTo>
                    <a:pt x="286202" y="158775"/>
                  </a:lnTo>
                  <a:lnTo>
                    <a:pt x="264851" y="157524"/>
                  </a:lnTo>
                  <a:lnTo>
                    <a:pt x="232113" y="168986"/>
                  </a:lnTo>
                  <a:lnTo>
                    <a:pt x="205775" y="192789"/>
                  </a:lnTo>
                  <a:lnTo>
                    <a:pt x="196740" y="218265"/>
                  </a:lnTo>
                  <a:lnTo>
                    <a:pt x="194774" y="262373"/>
                  </a:lnTo>
                  <a:lnTo>
                    <a:pt x="200040" y="288575"/>
                  </a:lnTo>
                  <a:lnTo>
                    <a:pt x="210180" y="308020"/>
                  </a:lnTo>
                  <a:lnTo>
                    <a:pt x="218499" y="314141"/>
                  </a:lnTo>
                  <a:lnTo>
                    <a:pt x="240220" y="320942"/>
                  </a:lnTo>
                  <a:lnTo>
                    <a:pt x="250224" y="320416"/>
                  </a:lnTo>
                  <a:lnTo>
                    <a:pt x="294798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89771" y="1761186"/>
              <a:ext cx="111722" cy="176149"/>
            </a:xfrm>
            <a:custGeom>
              <a:avLst/>
              <a:gdLst/>
              <a:ahLst/>
              <a:cxnLst/>
              <a:rect l="0" t="0" r="0" b="0"/>
              <a:pathLst>
                <a:path w="111722" h="176149">
                  <a:moveTo>
                    <a:pt x="101193" y="18130"/>
                  </a:moveTo>
                  <a:lnTo>
                    <a:pt x="90014" y="6951"/>
                  </a:lnTo>
                  <a:lnTo>
                    <a:pt x="72048" y="1463"/>
                  </a:lnTo>
                  <a:lnTo>
                    <a:pt x="60706" y="0"/>
                  </a:lnTo>
                  <a:lnTo>
                    <a:pt x="41865" y="4613"/>
                  </a:lnTo>
                  <a:lnTo>
                    <a:pt x="25691" y="15632"/>
                  </a:lnTo>
                  <a:lnTo>
                    <a:pt x="10705" y="32227"/>
                  </a:lnTo>
                  <a:lnTo>
                    <a:pt x="2485" y="54421"/>
                  </a:lnTo>
                  <a:lnTo>
                    <a:pt x="0" y="81052"/>
                  </a:lnTo>
                  <a:lnTo>
                    <a:pt x="2796" y="112386"/>
                  </a:lnTo>
                  <a:lnTo>
                    <a:pt x="14176" y="139570"/>
                  </a:lnTo>
                  <a:lnTo>
                    <a:pt x="30933" y="161010"/>
                  </a:lnTo>
                  <a:lnTo>
                    <a:pt x="50079" y="174439"/>
                  </a:lnTo>
                  <a:lnTo>
                    <a:pt x="60098" y="176148"/>
                  </a:lnTo>
                  <a:lnTo>
                    <a:pt x="111721" y="165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64663" y="1652974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0"/>
                  </a:lnTo>
                  <a:lnTo>
                    <a:pt x="0" y="206977"/>
                  </a:lnTo>
                  <a:lnTo>
                    <a:pt x="0" y="26601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283576" y="1737202"/>
              <a:ext cx="96901" cy="242156"/>
            </a:xfrm>
            <a:custGeom>
              <a:avLst/>
              <a:gdLst/>
              <a:ahLst/>
              <a:cxnLst/>
              <a:rect l="0" t="0" r="0" b="0"/>
              <a:pathLst>
                <a:path w="96901" h="242156">
                  <a:moveTo>
                    <a:pt x="86372" y="0"/>
                  </a:moveTo>
                  <a:lnTo>
                    <a:pt x="36874" y="58563"/>
                  </a:lnTo>
                  <a:lnTo>
                    <a:pt x="10260" y="88690"/>
                  </a:lnTo>
                  <a:lnTo>
                    <a:pt x="682" y="107268"/>
                  </a:lnTo>
                  <a:lnTo>
                    <a:pt x="0" y="117135"/>
                  </a:lnTo>
                  <a:lnTo>
                    <a:pt x="5480" y="137458"/>
                  </a:lnTo>
                  <a:lnTo>
                    <a:pt x="28063" y="177930"/>
                  </a:lnTo>
                  <a:lnTo>
                    <a:pt x="68943" y="223037"/>
                  </a:lnTo>
                  <a:lnTo>
                    <a:pt x="96900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17347" y="175825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17347" y="196882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888154" y="1567011"/>
            <a:ext cx="447490" cy="422876"/>
            <a:chOff x="7888154" y="1567011"/>
            <a:chExt cx="447490" cy="422876"/>
          </a:xfrm>
        </p:grpSpPr>
        <p:sp>
          <p:nvSpPr>
            <p:cNvPr id="49" name="Freeform 48"/>
            <p:cNvSpPr/>
            <p:nvPr/>
          </p:nvSpPr>
          <p:spPr>
            <a:xfrm>
              <a:off x="7888154" y="1567011"/>
              <a:ext cx="145090" cy="380762"/>
            </a:xfrm>
            <a:custGeom>
              <a:avLst/>
              <a:gdLst/>
              <a:ahLst/>
              <a:cxnLst/>
              <a:rect l="0" t="0" r="0" b="0"/>
              <a:pathLst>
                <a:path w="145090" h="380762">
                  <a:moveTo>
                    <a:pt x="145089" y="96491"/>
                  </a:moveTo>
                  <a:lnTo>
                    <a:pt x="125961" y="34233"/>
                  </a:lnTo>
                  <a:lnTo>
                    <a:pt x="114751" y="17738"/>
                  </a:lnTo>
                  <a:lnTo>
                    <a:pt x="98850" y="5728"/>
                  </a:lnTo>
                  <a:lnTo>
                    <a:pt x="89697" y="887"/>
                  </a:lnTo>
                  <a:lnTo>
                    <a:pt x="80085" y="0"/>
                  </a:lnTo>
                  <a:lnTo>
                    <a:pt x="60046" y="5253"/>
                  </a:lnTo>
                  <a:lnTo>
                    <a:pt x="34623" y="21365"/>
                  </a:lnTo>
                  <a:lnTo>
                    <a:pt x="22684" y="37365"/>
                  </a:lnTo>
                  <a:lnTo>
                    <a:pt x="5487" y="81823"/>
                  </a:lnTo>
                  <a:lnTo>
                    <a:pt x="0" y="121911"/>
                  </a:lnTo>
                  <a:lnTo>
                    <a:pt x="3964" y="157835"/>
                  </a:lnTo>
                  <a:lnTo>
                    <a:pt x="12567" y="176788"/>
                  </a:lnTo>
                  <a:lnTo>
                    <a:pt x="18137" y="185117"/>
                  </a:lnTo>
                  <a:lnTo>
                    <a:pt x="33684" y="197492"/>
                  </a:lnTo>
                  <a:lnTo>
                    <a:pt x="42743" y="202429"/>
                  </a:lnTo>
                  <a:lnTo>
                    <a:pt x="62167" y="204796"/>
                  </a:lnTo>
                  <a:lnTo>
                    <a:pt x="72260" y="203790"/>
                  </a:lnTo>
                  <a:lnTo>
                    <a:pt x="92834" y="193312"/>
                  </a:lnTo>
                  <a:lnTo>
                    <a:pt x="103233" y="185605"/>
                  </a:lnTo>
                  <a:lnTo>
                    <a:pt x="117908" y="164563"/>
                  </a:lnTo>
                  <a:lnTo>
                    <a:pt x="138434" y="115854"/>
                  </a:lnTo>
                  <a:lnTo>
                    <a:pt x="135055" y="170783"/>
                  </a:lnTo>
                  <a:lnTo>
                    <a:pt x="134659" y="231746"/>
                  </a:lnTo>
                  <a:lnTo>
                    <a:pt x="134581" y="289194"/>
                  </a:lnTo>
                  <a:lnTo>
                    <a:pt x="134565" y="343263"/>
                  </a:lnTo>
                  <a:lnTo>
                    <a:pt x="134561" y="3807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149057" y="1623285"/>
              <a:ext cx="186587" cy="366602"/>
            </a:xfrm>
            <a:custGeom>
              <a:avLst/>
              <a:gdLst/>
              <a:ahLst/>
              <a:cxnLst/>
              <a:rect l="0" t="0" r="0" b="0"/>
              <a:pathLst>
                <a:path w="186587" h="366602">
                  <a:moveTo>
                    <a:pt x="0" y="19160"/>
                  </a:moveTo>
                  <a:lnTo>
                    <a:pt x="58617" y="19160"/>
                  </a:lnTo>
                  <a:lnTo>
                    <a:pt x="111621" y="10755"/>
                  </a:lnTo>
                  <a:lnTo>
                    <a:pt x="173493" y="0"/>
                  </a:lnTo>
                  <a:lnTo>
                    <a:pt x="181172" y="2877"/>
                  </a:lnTo>
                  <a:lnTo>
                    <a:pt x="185122" y="8305"/>
                  </a:lnTo>
                  <a:lnTo>
                    <a:pt x="186586" y="15433"/>
                  </a:lnTo>
                  <a:lnTo>
                    <a:pt x="183056" y="42232"/>
                  </a:lnTo>
                  <a:lnTo>
                    <a:pt x="156615" y="99364"/>
                  </a:lnTo>
                  <a:lnTo>
                    <a:pt x="135182" y="158745"/>
                  </a:lnTo>
                  <a:lnTo>
                    <a:pt x="116054" y="221292"/>
                  </a:lnTo>
                  <a:lnTo>
                    <a:pt x="101823" y="275767"/>
                  </a:lnTo>
                  <a:lnTo>
                    <a:pt x="84234" y="334145"/>
                  </a:lnTo>
                  <a:lnTo>
                    <a:pt x="73700" y="366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7422591" y="2131044"/>
            <a:ext cx="1031793" cy="923232"/>
            <a:chOff x="7422591" y="2131044"/>
            <a:chExt cx="1031793" cy="923232"/>
          </a:xfrm>
        </p:grpSpPr>
        <p:sp>
          <p:nvSpPr>
            <p:cNvPr id="52" name="Freeform 51"/>
            <p:cNvSpPr/>
            <p:nvPr/>
          </p:nvSpPr>
          <p:spPr>
            <a:xfrm>
              <a:off x="7675274" y="2274155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115814" y="0"/>
                  </a:moveTo>
                  <a:lnTo>
                    <a:pt x="66316" y="55087"/>
                  </a:lnTo>
                  <a:lnTo>
                    <a:pt x="24535" y="1160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675274" y="2284683"/>
              <a:ext cx="94758" cy="126344"/>
            </a:xfrm>
            <a:custGeom>
              <a:avLst/>
              <a:gdLst/>
              <a:ahLst/>
              <a:cxnLst/>
              <a:rect l="0" t="0" r="0" b="0"/>
              <a:pathLst>
                <a:path w="94758" h="126344">
                  <a:moveTo>
                    <a:pt x="0" y="0"/>
                  </a:moveTo>
                  <a:lnTo>
                    <a:pt x="16811" y="19151"/>
                  </a:lnTo>
                  <a:lnTo>
                    <a:pt x="56396" y="75502"/>
                  </a:lnTo>
                  <a:lnTo>
                    <a:pt x="94757" y="126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062704" y="2131044"/>
              <a:ext cx="149525" cy="357529"/>
            </a:xfrm>
            <a:custGeom>
              <a:avLst/>
              <a:gdLst/>
              <a:ahLst/>
              <a:cxnLst/>
              <a:rect l="0" t="0" r="0" b="0"/>
              <a:pathLst>
                <a:path w="149525" h="357529">
                  <a:moveTo>
                    <a:pt x="149524" y="100997"/>
                  </a:moveTo>
                  <a:lnTo>
                    <a:pt x="132713" y="120148"/>
                  </a:lnTo>
                  <a:lnTo>
                    <a:pt x="93129" y="178838"/>
                  </a:lnTo>
                  <a:lnTo>
                    <a:pt x="63834" y="236795"/>
                  </a:lnTo>
                  <a:lnTo>
                    <a:pt x="36176" y="293488"/>
                  </a:lnTo>
                  <a:lnTo>
                    <a:pt x="31844" y="306533"/>
                  </a:lnTo>
                  <a:lnTo>
                    <a:pt x="33270" y="330387"/>
                  </a:lnTo>
                  <a:lnTo>
                    <a:pt x="36927" y="341661"/>
                  </a:lnTo>
                  <a:lnTo>
                    <a:pt x="44043" y="349177"/>
                  </a:lnTo>
                  <a:lnTo>
                    <a:pt x="64429" y="357528"/>
                  </a:lnTo>
                  <a:lnTo>
                    <a:pt x="74077" y="357416"/>
                  </a:lnTo>
                  <a:lnTo>
                    <a:pt x="91036" y="351051"/>
                  </a:lnTo>
                  <a:lnTo>
                    <a:pt x="113737" y="328726"/>
                  </a:lnTo>
                  <a:lnTo>
                    <a:pt x="129692" y="294294"/>
                  </a:lnTo>
                  <a:lnTo>
                    <a:pt x="136239" y="254457"/>
                  </a:lnTo>
                  <a:lnTo>
                    <a:pt x="132590" y="218606"/>
                  </a:lnTo>
                  <a:lnTo>
                    <a:pt x="124060" y="199671"/>
                  </a:lnTo>
                  <a:lnTo>
                    <a:pt x="72142" y="139754"/>
                  </a:lnTo>
                  <a:lnTo>
                    <a:pt x="16156" y="83455"/>
                  </a:lnTo>
                  <a:lnTo>
                    <a:pt x="692" y="56805"/>
                  </a:lnTo>
                  <a:lnTo>
                    <a:pt x="0" y="48139"/>
                  </a:lnTo>
                  <a:lnTo>
                    <a:pt x="5470" y="32271"/>
                  </a:lnTo>
                  <a:lnTo>
                    <a:pt x="21704" y="10184"/>
                  </a:lnTo>
                  <a:lnTo>
                    <a:pt x="40853" y="2144"/>
                  </a:lnTo>
                  <a:lnTo>
                    <a:pt x="52509" y="0"/>
                  </a:lnTo>
                  <a:lnTo>
                    <a:pt x="71701" y="3857"/>
                  </a:lnTo>
                  <a:lnTo>
                    <a:pt x="103086" y="25397"/>
                  </a:lnTo>
                  <a:lnTo>
                    <a:pt x="111337" y="44780"/>
                  </a:lnTo>
                  <a:lnTo>
                    <a:pt x="113834" y="64313"/>
                  </a:lnTo>
                  <a:lnTo>
                    <a:pt x="112862" y="69522"/>
                  </a:lnTo>
                  <a:lnTo>
                    <a:pt x="107410" y="799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422591" y="2563739"/>
              <a:ext cx="1031793" cy="47329"/>
            </a:xfrm>
            <a:custGeom>
              <a:avLst/>
              <a:gdLst/>
              <a:ahLst/>
              <a:cxnLst/>
              <a:rect l="0" t="0" r="0" b="0"/>
              <a:pathLst>
                <a:path w="1031793" h="47329">
                  <a:moveTo>
                    <a:pt x="1031792" y="5214"/>
                  </a:moveTo>
                  <a:lnTo>
                    <a:pt x="977648" y="5214"/>
                  </a:lnTo>
                  <a:lnTo>
                    <a:pt x="922701" y="5214"/>
                  </a:lnTo>
                  <a:lnTo>
                    <a:pt x="859552" y="5214"/>
                  </a:lnTo>
                  <a:lnTo>
                    <a:pt x="812822" y="5214"/>
                  </a:lnTo>
                  <a:lnTo>
                    <a:pt x="755562" y="5214"/>
                  </a:lnTo>
                  <a:lnTo>
                    <a:pt x="697652" y="4044"/>
                  </a:lnTo>
                  <a:lnTo>
                    <a:pt x="635507" y="0"/>
                  </a:lnTo>
                  <a:lnTo>
                    <a:pt x="577072" y="3669"/>
                  </a:lnTo>
                  <a:lnTo>
                    <a:pt x="515305" y="4756"/>
                  </a:lnTo>
                  <a:lnTo>
                    <a:pt x="472349" y="5010"/>
                  </a:lnTo>
                  <a:lnTo>
                    <a:pt x="425962" y="5124"/>
                  </a:lnTo>
                  <a:lnTo>
                    <a:pt x="381169" y="5174"/>
                  </a:lnTo>
                  <a:lnTo>
                    <a:pt x="322729" y="8322"/>
                  </a:lnTo>
                  <a:lnTo>
                    <a:pt x="269537" y="13544"/>
                  </a:lnTo>
                  <a:lnTo>
                    <a:pt x="218682" y="18211"/>
                  </a:lnTo>
                  <a:lnTo>
                    <a:pt x="172029" y="27002"/>
                  </a:lnTo>
                  <a:lnTo>
                    <a:pt x="113752" y="37016"/>
                  </a:lnTo>
                  <a:lnTo>
                    <a:pt x="58270" y="44273"/>
                  </a:lnTo>
                  <a:lnTo>
                    <a:pt x="0" y="473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096415" y="2705823"/>
              <a:ext cx="200042" cy="348453"/>
            </a:xfrm>
            <a:custGeom>
              <a:avLst/>
              <a:gdLst/>
              <a:ahLst/>
              <a:cxnLst/>
              <a:rect l="0" t="0" r="0" b="0"/>
              <a:pathLst>
                <a:path w="200042" h="348453">
                  <a:moveTo>
                    <a:pt x="200041" y="0"/>
                  </a:moveTo>
                  <a:lnTo>
                    <a:pt x="156078" y="20244"/>
                  </a:lnTo>
                  <a:lnTo>
                    <a:pt x="123853" y="54562"/>
                  </a:lnTo>
                  <a:lnTo>
                    <a:pt x="87872" y="111127"/>
                  </a:lnTo>
                  <a:lnTo>
                    <a:pt x="59687" y="165408"/>
                  </a:lnTo>
                  <a:lnTo>
                    <a:pt x="34709" y="221190"/>
                  </a:lnTo>
                  <a:lnTo>
                    <a:pt x="28294" y="249215"/>
                  </a:lnTo>
                  <a:lnTo>
                    <a:pt x="33708" y="305335"/>
                  </a:lnTo>
                  <a:lnTo>
                    <a:pt x="36509" y="319370"/>
                  </a:lnTo>
                  <a:lnTo>
                    <a:pt x="41887" y="329897"/>
                  </a:lnTo>
                  <a:lnTo>
                    <a:pt x="57221" y="344713"/>
                  </a:lnTo>
                  <a:lnTo>
                    <a:pt x="66223" y="347962"/>
                  </a:lnTo>
                  <a:lnTo>
                    <a:pt x="85584" y="348452"/>
                  </a:lnTo>
                  <a:lnTo>
                    <a:pt x="116215" y="342152"/>
                  </a:lnTo>
                  <a:lnTo>
                    <a:pt x="141928" y="327286"/>
                  </a:lnTo>
                  <a:lnTo>
                    <a:pt x="153936" y="311577"/>
                  </a:lnTo>
                  <a:lnTo>
                    <a:pt x="171177" y="272897"/>
                  </a:lnTo>
                  <a:lnTo>
                    <a:pt x="171440" y="262650"/>
                  </a:lnTo>
                  <a:lnTo>
                    <a:pt x="165493" y="241906"/>
                  </a:lnTo>
                  <a:lnTo>
                    <a:pt x="151931" y="224107"/>
                  </a:lnTo>
                  <a:lnTo>
                    <a:pt x="143401" y="216085"/>
                  </a:lnTo>
                  <a:lnTo>
                    <a:pt x="121445" y="207172"/>
                  </a:lnTo>
                  <a:lnTo>
                    <a:pt x="69223" y="201450"/>
                  </a:lnTo>
                  <a:lnTo>
                    <a:pt x="44802" y="20690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7927958" y="1212972"/>
            <a:ext cx="144303" cy="239961"/>
          </a:xfrm>
          <a:custGeom>
            <a:avLst/>
            <a:gdLst/>
            <a:ahLst/>
            <a:cxnLst/>
            <a:rect l="0" t="0" r="0" b="0"/>
            <a:pathLst>
              <a:path w="144303" h="239961">
                <a:moveTo>
                  <a:pt x="136871" y="8333"/>
                </a:moveTo>
                <a:lnTo>
                  <a:pt x="99393" y="0"/>
                </a:lnTo>
                <a:lnTo>
                  <a:pt x="64545" y="1575"/>
                </a:lnTo>
                <a:lnTo>
                  <a:pt x="53559" y="3828"/>
                </a:lnTo>
                <a:lnTo>
                  <a:pt x="45065" y="8839"/>
                </a:lnTo>
                <a:lnTo>
                  <a:pt x="32508" y="23766"/>
                </a:lnTo>
                <a:lnTo>
                  <a:pt x="26146" y="45218"/>
                </a:lnTo>
                <a:lnTo>
                  <a:pt x="24489" y="70350"/>
                </a:lnTo>
                <a:lnTo>
                  <a:pt x="27652" y="97117"/>
                </a:lnTo>
                <a:lnTo>
                  <a:pt x="32473" y="103788"/>
                </a:lnTo>
                <a:lnTo>
                  <a:pt x="39196" y="105895"/>
                </a:lnTo>
                <a:lnTo>
                  <a:pt x="86382" y="103644"/>
                </a:lnTo>
                <a:lnTo>
                  <a:pt x="108973" y="109575"/>
                </a:lnTo>
                <a:lnTo>
                  <a:pt x="118272" y="114432"/>
                </a:lnTo>
                <a:lnTo>
                  <a:pt x="131724" y="129188"/>
                </a:lnTo>
                <a:lnTo>
                  <a:pt x="140432" y="148614"/>
                </a:lnTo>
                <a:lnTo>
                  <a:pt x="144302" y="172846"/>
                </a:lnTo>
                <a:lnTo>
                  <a:pt x="139784" y="196094"/>
                </a:lnTo>
                <a:lnTo>
                  <a:pt x="135304" y="207206"/>
                </a:lnTo>
                <a:lnTo>
                  <a:pt x="127637" y="214615"/>
                </a:lnTo>
                <a:lnTo>
                  <a:pt x="74101" y="233070"/>
                </a:lnTo>
                <a:lnTo>
                  <a:pt x="19016" y="239053"/>
                </a:lnTo>
                <a:lnTo>
                  <a:pt x="0" y="23996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7118747" y="2739435"/>
            <a:ext cx="1511845" cy="1103467"/>
            <a:chOff x="7118747" y="2739435"/>
            <a:chExt cx="1511845" cy="1103467"/>
          </a:xfrm>
        </p:grpSpPr>
        <p:sp>
          <p:nvSpPr>
            <p:cNvPr id="59" name="Freeform 58"/>
            <p:cNvSpPr/>
            <p:nvPr/>
          </p:nvSpPr>
          <p:spPr>
            <a:xfrm>
              <a:off x="7622632" y="2758938"/>
              <a:ext cx="181354" cy="315384"/>
            </a:xfrm>
            <a:custGeom>
              <a:avLst/>
              <a:gdLst/>
              <a:ahLst/>
              <a:cxnLst/>
              <a:rect l="0" t="0" r="0" b="0"/>
              <a:pathLst>
                <a:path w="181354" h="315384">
                  <a:moveTo>
                    <a:pt x="0" y="20585"/>
                  </a:moveTo>
                  <a:lnTo>
                    <a:pt x="37478" y="12252"/>
                  </a:lnTo>
                  <a:lnTo>
                    <a:pt x="95316" y="3110"/>
                  </a:lnTo>
                  <a:lnTo>
                    <a:pt x="148202" y="236"/>
                  </a:lnTo>
                  <a:lnTo>
                    <a:pt x="161973" y="0"/>
                  </a:lnTo>
                  <a:lnTo>
                    <a:pt x="171153" y="4522"/>
                  </a:lnTo>
                  <a:lnTo>
                    <a:pt x="177273" y="12216"/>
                  </a:lnTo>
                  <a:lnTo>
                    <a:pt x="181353" y="22025"/>
                  </a:lnTo>
                  <a:lnTo>
                    <a:pt x="180563" y="32073"/>
                  </a:lnTo>
                  <a:lnTo>
                    <a:pt x="150423" y="89472"/>
                  </a:lnTo>
                  <a:lnTo>
                    <a:pt x="116671" y="152259"/>
                  </a:lnTo>
                  <a:lnTo>
                    <a:pt x="93192" y="211628"/>
                  </a:lnTo>
                  <a:lnTo>
                    <a:pt x="76355" y="245256"/>
                  </a:lnTo>
                  <a:lnTo>
                    <a:pt x="60839" y="278617"/>
                  </a:lnTo>
                  <a:lnTo>
                    <a:pt x="48096" y="294363"/>
                  </a:lnTo>
                  <a:lnTo>
                    <a:pt x="21057" y="315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75316" y="2739435"/>
              <a:ext cx="164708" cy="387529"/>
            </a:xfrm>
            <a:custGeom>
              <a:avLst/>
              <a:gdLst/>
              <a:ahLst/>
              <a:cxnLst/>
              <a:rect l="0" t="0" r="0" b="0"/>
              <a:pathLst>
                <a:path w="164708" h="387529">
                  <a:moveTo>
                    <a:pt x="0" y="29559"/>
                  </a:moveTo>
                  <a:lnTo>
                    <a:pt x="58617" y="14905"/>
                  </a:lnTo>
                  <a:lnTo>
                    <a:pt x="120026" y="2532"/>
                  </a:lnTo>
                  <a:lnTo>
                    <a:pt x="149661" y="0"/>
                  </a:lnTo>
                  <a:lnTo>
                    <a:pt x="158266" y="2834"/>
                  </a:lnTo>
                  <a:lnTo>
                    <a:pt x="162832" y="8233"/>
                  </a:lnTo>
                  <a:lnTo>
                    <a:pt x="164707" y="15342"/>
                  </a:lnTo>
                  <a:lnTo>
                    <a:pt x="160551" y="35719"/>
                  </a:lnTo>
                  <a:lnTo>
                    <a:pt x="133230" y="92517"/>
                  </a:lnTo>
                  <a:lnTo>
                    <a:pt x="106654" y="154487"/>
                  </a:lnTo>
                  <a:lnTo>
                    <a:pt x="85929" y="208914"/>
                  </a:lnTo>
                  <a:lnTo>
                    <a:pt x="60737" y="270377"/>
                  </a:lnTo>
                  <a:lnTo>
                    <a:pt x="34614" y="324743"/>
                  </a:lnTo>
                  <a:lnTo>
                    <a:pt x="10529" y="387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443647" y="3337533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31586" y="0"/>
                  </a:moveTo>
                  <a:lnTo>
                    <a:pt x="20408" y="16768"/>
                  </a:lnTo>
                  <a:lnTo>
                    <a:pt x="13456" y="55141"/>
                  </a:lnTo>
                  <a:lnTo>
                    <a:pt x="11396" y="109145"/>
                  </a:lnTo>
                  <a:lnTo>
                    <a:pt x="10786" y="164011"/>
                  </a:lnTo>
                  <a:lnTo>
                    <a:pt x="10605" y="217312"/>
                  </a:lnTo>
                  <a:lnTo>
                    <a:pt x="9374" y="27814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275192" y="3284891"/>
              <a:ext cx="357970" cy="84229"/>
            </a:xfrm>
            <a:custGeom>
              <a:avLst/>
              <a:gdLst/>
              <a:ahLst/>
              <a:cxnLst/>
              <a:rect l="0" t="0" r="0" b="0"/>
              <a:pathLst>
                <a:path w="357970" h="84229">
                  <a:moveTo>
                    <a:pt x="357969" y="0"/>
                  </a:moveTo>
                  <a:lnTo>
                    <a:pt x="309038" y="11453"/>
                  </a:lnTo>
                  <a:lnTo>
                    <a:pt x="249907" y="24749"/>
                  </a:lnTo>
                  <a:lnTo>
                    <a:pt x="187101" y="38641"/>
                  </a:lnTo>
                  <a:lnTo>
                    <a:pt x="132234" y="52649"/>
                  </a:lnTo>
                  <a:lnTo>
                    <a:pt x="82854" y="63173"/>
                  </a:lnTo>
                  <a:lnTo>
                    <a:pt x="24945" y="7720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88501" y="3505989"/>
              <a:ext cx="135097" cy="168171"/>
            </a:xfrm>
            <a:custGeom>
              <a:avLst/>
              <a:gdLst/>
              <a:ahLst/>
              <a:cxnLst/>
              <a:rect l="0" t="0" r="0" b="0"/>
              <a:pathLst>
                <a:path w="135097" h="168171">
                  <a:moveTo>
                    <a:pt x="92017" y="10529"/>
                  </a:moveTo>
                  <a:lnTo>
                    <a:pt x="60735" y="20104"/>
                  </a:lnTo>
                  <a:lnTo>
                    <a:pt x="44578" y="30772"/>
                  </a:lnTo>
                  <a:lnTo>
                    <a:pt x="22329" y="61110"/>
                  </a:lnTo>
                  <a:lnTo>
                    <a:pt x="6508" y="94146"/>
                  </a:lnTo>
                  <a:lnTo>
                    <a:pt x="0" y="131750"/>
                  </a:lnTo>
                  <a:lnTo>
                    <a:pt x="4718" y="152533"/>
                  </a:lnTo>
                  <a:lnTo>
                    <a:pt x="9251" y="161350"/>
                  </a:lnTo>
                  <a:lnTo>
                    <a:pt x="15782" y="166058"/>
                  </a:lnTo>
                  <a:lnTo>
                    <a:pt x="23646" y="168027"/>
                  </a:lnTo>
                  <a:lnTo>
                    <a:pt x="32398" y="168170"/>
                  </a:lnTo>
                  <a:lnTo>
                    <a:pt x="48362" y="162090"/>
                  </a:lnTo>
                  <a:lnTo>
                    <a:pt x="108011" y="118950"/>
                  </a:lnTo>
                  <a:lnTo>
                    <a:pt x="130161" y="92566"/>
                  </a:lnTo>
                  <a:lnTo>
                    <a:pt x="135096" y="69607"/>
                  </a:lnTo>
                  <a:lnTo>
                    <a:pt x="132220" y="46144"/>
                  </a:lnTo>
                  <a:lnTo>
                    <a:pt x="123143" y="27918"/>
                  </a:lnTo>
                  <a:lnTo>
                    <a:pt x="108191" y="15137"/>
                  </a:lnTo>
                  <a:lnTo>
                    <a:pt x="814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46755" y="3474404"/>
              <a:ext cx="145433" cy="171501"/>
            </a:xfrm>
            <a:custGeom>
              <a:avLst/>
              <a:gdLst/>
              <a:ahLst/>
              <a:cxnLst/>
              <a:rect l="0" t="0" r="0" b="0"/>
              <a:pathLst>
                <a:path w="145433" h="171501">
                  <a:moveTo>
                    <a:pt x="70633" y="10528"/>
                  </a:moveTo>
                  <a:lnTo>
                    <a:pt x="39351" y="20104"/>
                  </a:lnTo>
                  <a:lnTo>
                    <a:pt x="23195" y="30771"/>
                  </a:lnTo>
                  <a:lnTo>
                    <a:pt x="11335" y="46431"/>
                  </a:lnTo>
                  <a:lnTo>
                    <a:pt x="3334" y="66260"/>
                  </a:lnTo>
                  <a:lnTo>
                    <a:pt x="0" y="102560"/>
                  </a:lnTo>
                  <a:lnTo>
                    <a:pt x="3366" y="125131"/>
                  </a:lnTo>
                  <a:lnTo>
                    <a:pt x="11881" y="143741"/>
                  </a:lnTo>
                  <a:lnTo>
                    <a:pt x="17427" y="151979"/>
                  </a:lnTo>
                  <a:lnTo>
                    <a:pt x="32949" y="164252"/>
                  </a:lnTo>
                  <a:lnTo>
                    <a:pt x="42001" y="169163"/>
                  </a:lnTo>
                  <a:lnTo>
                    <a:pt x="61417" y="171500"/>
                  </a:lnTo>
                  <a:lnTo>
                    <a:pt x="80576" y="167469"/>
                  </a:lnTo>
                  <a:lnTo>
                    <a:pt x="111938" y="145817"/>
                  </a:lnTo>
                  <a:lnTo>
                    <a:pt x="126426" y="130318"/>
                  </a:lnTo>
                  <a:lnTo>
                    <a:pt x="140664" y="107832"/>
                  </a:lnTo>
                  <a:lnTo>
                    <a:pt x="145432" y="82240"/>
                  </a:lnTo>
                  <a:lnTo>
                    <a:pt x="142481" y="56438"/>
                  </a:lnTo>
                  <a:lnTo>
                    <a:pt x="133371" y="33272"/>
                  </a:lnTo>
                  <a:lnTo>
                    <a:pt x="118405" y="17517"/>
                  </a:lnTo>
                  <a:lnTo>
                    <a:pt x="101224" y="7785"/>
                  </a:lnTo>
                  <a:lnTo>
                    <a:pt x="706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991563" y="3337533"/>
              <a:ext cx="115381" cy="305328"/>
            </a:xfrm>
            <a:custGeom>
              <a:avLst/>
              <a:gdLst/>
              <a:ahLst/>
              <a:cxnLst/>
              <a:rect l="0" t="0" r="0" b="0"/>
              <a:pathLst>
                <a:path w="115381" h="305328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822" y="151355"/>
                  </a:lnTo>
                  <a:lnTo>
                    <a:pt x="7916" y="209965"/>
                  </a:lnTo>
                  <a:lnTo>
                    <a:pt x="9664" y="272192"/>
                  </a:lnTo>
                  <a:lnTo>
                    <a:pt x="8638" y="278557"/>
                  </a:lnTo>
                  <a:lnTo>
                    <a:pt x="6784" y="278122"/>
                  </a:lnTo>
                  <a:lnTo>
                    <a:pt x="4378" y="273152"/>
                  </a:lnTo>
                  <a:lnTo>
                    <a:pt x="6581" y="243801"/>
                  </a:lnTo>
                  <a:lnTo>
                    <a:pt x="14642" y="211058"/>
                  </a:lnTo>
                  <a:lnTo>
                    <a:pt x="20146" y="202706"/>
                  </a:lnTo>
                  <a:lnTo>
                    <a:pt x="35619" y="190307"/>
                  </a:lnTo>
                  <a:lnTo>
                    <a:pt x="44658" y="188873"/>
                  </a:lnTo>
                  <a:lnTo>
                    <a:pt x="64061" y="193518"/>
                  </a:lnTo>
                  <a:lnTo>
                    <a:pt x="81263" y="209621"/>
                  </a:lnTo>
                  <a:lnTo>
                    <a:pt x="105781" y="252497"/>
                  </a:lnTo>
                  <a:lnTo>
                    <a:pt x="11538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170114" y="3505989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149057" y="3379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233285" y="3479017"/>
              <a:ext cx="125760" cy="363885"/>
            </a:xfrm>
            <a:custGeom>
              <a:avLst/>
              <a:gdLst/>
              <a:ahLst/>
              <a:cxnLst/>
              <a:rect l="0" t="0" r="0" b="0"/>
              <a:pathLst>
                <a:path w="125760" h="363885">
                  <a:moveTo>
                    <a:pt x="94757" y="79615"/>
                  </a:moveTo>
                  <a:lnTo>
                    <a:pt x="100345" y="62847"/>
                  </a:lnTo>
                  <a:lnTo>
                    <a:pt x="99970" y="45256"/>
                  </a:lnTo>
                  <a:lnTo>
                    <a:pt x="94734" y="26910"/>
                  </a:lnTo>
                  <a:lnTo>
                    <a:pt x="84608" y="10957"/>
                  </a:lnTo>
                  <a:lnTo>
                    <a:pt x="76292" y="5767"/>
                  </a:lnTo>
                  <a:lnTo>
                    <a:pt x="54575" y="0"/>
                  </a:lnTo>
                  <a:lnTo>
                    <a:pt x="44572" y="1972"/>
                  </a:lnTo>
                  <a:lnTo>
                    <a:pt x="27219" y="13521"/>
                  </a:lnTo>
                  <a:lnTo>
                    <a:pt x="17947" y="33472"/>
                  </a:lnTo>
                  <a:lnTo>
                    <a:pt x="14995" y="56767"/>
                  </a:lnTo>
                  <a:lnTo>
                    <a:pt x="17583" y="78819"/>
                  </a:lnTo>
                  <a:lnTo>
                    <a:pt x="22251" y="87273"/>
                  </a:lnTo>
                  <a:lnTo>
                    <a:pt x="36795" y="99786"/>
                  </a:lnTo>
                  <a:lnTo>
                    <a:pt x="44417" y="101251"/>
                  </a:lnTo>
                  <a:lnTo>
                    <a:pt x="51837" y="99888"/>
                  </a:lnTo>
                  <a:lnTo>
                    <a:pt x="59125" y="96640"/>
                  </a:lnTo>
                  <a:lnTo>
                    <a:pt x="80560" y="75301"/>
                  </a:lnTo>
                  <a:lnTo>
                    <a:pt x="86462" y="73229"/>
                  </a:lnTo>
                  <a:lnTo>
                    <a:pt x="91566" y="75358"/>
                  </a:lnTo>
                  <a:lnTo>
                    <a:pt x="96139" y="80286"/>
                  </a:lnTo>
                  <a:lnTo>
                    <a:pt x="101220" y="98241"/>
                  </a:lnTo>
                  <a:lnTo>
                    <a:pt x="113155" y="160230"/>
                  </a:lnTo>
                  <a:lnTo>
                    <a:pt x="123390" y="211482"/>
                  </a:lnTo>
                  <a:lnTo>
                    <a:pt x="125759" y="271649"/>
                  </a:lnTo>
                  <a:lnTo>
                    <a:pt x="120580" y="308869"/>
                  </a:lnTo>
                  <a:lnTo>
                    <a:pt x="100458" y="342124"/>
                  </a:lnTo>
                  <a:lnTo>
                    <a:pt x="78963" y="354214"/>
                  </a:lnTo>
                  <a:lnTo>
                    <a:pt x="18023" y="362611"/>
                  </a:lnTo>
                  <a:lnTo>
                    <a:pt x="0" y="3638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380684" y="3305948"/>
              <a:ext cx="126343" cy="294799"/>
            </a:xfrm>
            <a:custGeom>
              <a:avLst/>
              <a:gdLst/>
              <a:ahLst/>
              <a:cxnLst/>
              <a:rect l="0" t="0" r="0" b="0"/>
              <a:pathLst>
                <a:path w="126343" h="294799">
                  <a:moveTo>
                    <a:pt x="0" y="0"/>
                  </a:moveTo>
                  <a:lnTo>
                    <a:pt x="3119" y="48930"/>
                  </a:lnTo>
                  <a:lnTo>
                    <a:pt x="9065" y="108061"/>
                  </a:lnTo>
                  <a:lnTo>
                    <a:pt x="17475" y="158736"/>
                  </a:lnTo>
                  <a:lnTo>
                    <a:pt x="20350" y="219525"/>
                  </a:lnTo>
                  <a:lnTo>
                    <a:pt x="27029" y="274487"/>
                  </a:lnTo>
                  <a:lnTo>
                    <a:pt x="24492" y="265494"/>
                  </a:lnTo>
                  <a:lnTo>
                    <a:pt x="27664" y="239711"/>
                  </a:lnTo>
                  <a:lnTo>
                    <a:pt x="40386" y="200729"/>
                  </a:lnTo>
                  <a:lnTo>
                    <a:pt x="51484" y="184359"/>
                  </a:lnTo>
                  <a:lnTo>
                    <a:pt x="58890" y="180228"/>
                  </a:lnTo>
                  <a:lnTo>
                    <a:pt x="76475" y="178757"/>
                  </a:lnTo>
                  <a:lnTo>
                    <a:pt x="84909" y="182342"/>
                  </a:lnTo>
                  <a:lnTo>
                    <a:pt x="100518" y="195684"/>
                  </a:lnTo>
                  <a:lnTo>
                    <a:pt x="109015" y="216432"/>
                  </a:lnTo>
                  <a:lnTo>
                    <a:pt x="123550" y="277620"/>
                  </a:lnTo>
                  <a:lnTo>
                    <a:pt x="126342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538611" y="3242777"/>
              <a:ext cx="91981" cy="421141"/>
            </a:xfrm>
            <a:custGeom>
              <a:avLst/>
              <a:gdLst/>
              <a:ahLst/>
              <a:cxnLst/>
              <a:rect l="0" t="0" r="0" b="0"/>
              <a:pathLst>
                <a:path w="91981" h="421141">
                  <a:moveTo>
                    <a:pt x="0" y="0"/>
                  </a:moveTo>
                  <a:lnTo>
                    <a:pt x="38373" y="43962"/>
                  </a:lnTo>
                  <a:lnTo>
                    <a:pt x="66635" y="101404"/>
                  </a:lnTo>
                  <a:lnTo>
                    <a:pt x="85385" y="151838"/>
                  </a:lnTo>
                  <a:lnTo>
                    <a:pt x="91980" y="202656"/>
                  </a:lnTo>
                  <a:lnTo>
                    <a:pt x="91089" y="265462"/>
                  </a:lnTo>
                  <a:lnTo>
                    <a:pt x="79994" y="322668"/>
                  </a:lnTo>
                  <a:lnTo>
                    <a:pt x="58132" y="373829"/>
                  </a:lnTo>
                  <a:lnTo>
                    <a:pt x="2105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18747" y="3242777"/>
              <a:ext cx="219616" cy="515897"/>
            </a:xfrm>
            <a:custGeom>
              <a:avLst/>
              <a:gdLst/>
              <a:ahLst/>
              <a:cxnLst/>
              <a:rect l="0" t="0" r="0" b="0"/>
              <a:pathLst>
                <a:path w="219616" h="515897">
                  <a:moveTo>
                    <a:pt x="103802" y="0"/>
                  </a:moveTo>
                  <a:lnTo>
                    <a:pt x="65429" y="29308"/>
                  </a:lnTo>
                  <a:lnTo>
                    <a:pt x="32169" y="84952"/>
                  </a:lnTo>
                  <a:lnTo>
                    <a:pt x="13657" y="136060"/>
                  </a:lnTo>
                  <a:lnTo>
                    <a:pt x="3523" y="184334"/>
                  </a:lnTo>
                  <a:lnTo>
                    <a:pt x="0" y="235681"/>
                  </a:lnTo>
                  <a:lnTo>
                    <a:pt x="126" y="287940"/>
                  </a:lnTo>
                  <a:lnTo>
                    <a:pt x="9393" y="339299"/>
                  </a:lnTo>
                  <a:lnTo>
                    <a:pt x="39660" y="396048"/>
                  </a:lnTo>
                  <a:lnTo>
                    <a:pt x="85779" y="454566"/>
                  </a:lnTo>
                  <a:lnTo>
                    <a:pt x="125458" y="489614"/>
                  </a:lnTo>
                  <a:lnTo>
                    <a:pt x="149302" y="498366"/>
                  </a:lnTo>
                  <a:lnTo>
                    <a:pt x="209629" y="513086"/>
                  </a:lnTo>
                  <a:lnTo>
                    <a:pt x="219615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6485554" y="2021471"/>
            <a:ext cx="947566" cy="42115"/>
          </a:xfrm>
          <a:custGeom>
            <a:avLst/>
            <a:gdLst/>
            <a:ahLst/>
            <a:cxnLst/>
            <a:rect l="0" t="0" r="0" b="0"/>
            <a:pathLst>
              <a:path w="947566" h="42115">
                <a:moveTo>
                  <a:pt x="947565" y="0"/>
                </a:moveTo>
                <a:lnTo>
                  <a:pt x="892520" y="17958"/>
                </a:lnTo>
                <a:lnTo>
                  <a:pt x="837992" y="28547"/>
                </a:lnTo>
                <a:lnTo>
                  <a:pt x="776832" y="30985"/>
                </a:lnTo>
                <a:lnTo>
                  <a:pt x="717083" y="31408"/>
                </a:lnTo>
                <a:lnTo>
                  <a:pt x="655982" y="38786"/>
                </a:lnTo>
                <a:lnTo>
                  <a:pt x="600067" y="38337"/>
                </a:lnTo>
                <a:lnTo>
                  <a:pt x="572023" y="35756"/>
                </a:lnTo>
                <a:lnTo>
                  <a:pt x="515892" y="37392"/>
                </a:lnTo>
                <a:lnTo>
                  <a:pt x="473781" y="36426"/>
                </a:lnTo>
                <a:lnTo>
                  <a:pt x="417630" y="40990"/>
                </a:lnTo>
                <a:lnTo>
                  <a:pt x="361479" y="41892"/>
                </a:lnTo>
                <a:lnTo>
                  <a:pt x="305326" y="42070"/>
                </a:lnTo>
                <a:lnTo>
                  <a:pt x="249175" y="42105"/>
                </a:lnTo>
                <a:lnTo>
                  <a:pt x="194192" y="36047"/>
                </a:lnTo>
                <a:lnTo>
                  <a:pt x="131897" y="41084"/>
                </a:lnTo>
                <a:lnTo>
                  <a:pt x="79635" y="41809"/>
                </a:lnTo>
                <a:lnTo>
                  <a:pt x="20583" y="42054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6632953" y="1231834"/>
            <a:ext cx="442198" cy="21058"/>
          </a:xfrm>
          <a:custGeom>
            <a:avLst/>
            <a:gdLst/>
            <a:ahLst/>
            <a:cxnLst/>
            <a:rect l="0" t="0" r="0" b="0"/>
            <a:pathLst>
              <a:path w="442198" h="21058">
                <a:moveTo>
                  <a:pt x="442197" y="0"/>
                </a:moveTo>
                <a:lnTo>
                  <a:pt x="388052" y="0"/>
                </a:lnTo>
                <a:lnTo>
                  <a:pt x="333106" y="5589"/>
                </a:lnTo>
                <a:lnTo>
                  <a:pt x="285612" y="9065"/>
                </a:lnTo>
                <a:lnTo>
                  <a:pt x="228905" y="10095"/>
                </a:lnTo>
                <a:lnTo>
                  <a:pt x="173239" y="10400"/>
                </a:lnTo>
                <a:lnTo>
                  <a:pt x="114111" y="10490"/>
                </a:lnTo>
                <a:lnTo>
                  <a:pt x="52138" y="10517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6096000" y="3913424"/>
            <a:ext cx="1695089" cy="1993687"/>
            <a:chOff x="6096000" y="3913424"/>
            <a:chExt cx="1695089" cy="1993687"/>
          </a:xfrm>
        </p:grpSpPr>
        <p:sp>
          <p:nvSpPr>
            <p:cNvPr id="75" name="Freeform 74"/>
            <p:cNvSpPr/>
            <p:nvPr/>
          </p:nvSpPr>
          <p:spPr>
            <a:xfrm>
              <a:off x="6222342" y="4200870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1463" y="58617"/>
                  </a:lnTo>
                  <a:lnTo>
                    <a:pt x="6023" y="110175"/>
                  </a:lnTo>
                  <a:lnTo>
                    <a:pt x="9193" y="164316"/>
                  </a:lnTo>
                  <a:lnTo>
                    <a:pt x="10133" y="217402"/>
                  </a:lnTo>
                  <a:lnTo>
                    <a:pt x="10411" y="270176"/>
                  </a:lnTo>
                  <a:lnTo>
                    <a:pt x="9335" y="32966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111468" y="4134634"/>
              <a:ext cx="268802" cy="419856"/>
            </a:xfrm>
            <a:custGeom>
              <a:avLst/>
              <a:gdLst/>
              <a:ahLst/>
              <a:cxnLst/>
              <a:rect l="0" t="0" r="0" b="0"/>
              <a:pathLst>
                <a:path w="268802" h="419856">
                  <a:moveTo>
                    <a:pt x="5589" y="150464"/>
                  </a:moveTo>
                  <a:lnTo>
                    <a:pt x="0" y="133697"/>
                  </a:lnTo>
                  <a:lnTo>
                    <a:pt x="375" y="116106"/>
                  </a:lnTo>
                  <a:lnTo>
                    <a:pt x="5611" y="96589"/>
                  </a:lnTo>
                  <a:lnTo>
                    <a:pt x="28037" y="58584"/>
                  </a:lnTo>
                  <a:lnTo>
                    <a:pt x="60586" y="28200"/>
                  </a:lnTo>
                  <a:lnTo>
                    <a:pt x="121609" y="222"/>
                  </a:lnTo>
                  <a:lnTo>
                    <a:pt x="132068" y="0"/>
                  </a:lnTo>
                  <a:lnTo>
                    <a:pt x="153049" y="5992"/>
                  </a:lnTo>
                  <a:lnTo>
                    <a:pt x="184591" y="28109"/>
                  </a:lnTo>
                  <a:lnTo>
                    <a:pt x="199399" y="50071"/>
                  </a:lnTo>
                  <a:lnTo>
                    <a:pt x="221187" y="108778"/>
                  </a:lnTo>
                  <a:lnTo>
                    <a:pt x="223888" y="146951"/>
                  </a:lnTo>
                  <a:lnTo>
                    <a:pt x="211818" y="202644"/>
                  </a:lnTo>
                  <a:lnTo>
                    <a:pt x="196286" y="228966"/>
                  </a:lnTo>
                  <a:lnTo>
                    <a:pt x="180420" y="241116"/>
                  </a:lnTo>
                  <a:lnTo>
                    <a:pt x="171276" y="245994"/>
                  </a:lnTo>
                  <a:lnTo>
                    <a:pt x="151757" y="248294"/>
                  </a:lnTo>
                  <a:lnTo>
                    <a:pt x="141639" y="247269"/>
                  </a:lnTo>
                  <a:lnTo>
                    <a:pt x="136063" y="250096"/>
                  </a:lnTo>
                  <a:lnTo>
                    <a:pt x="133516" y="255490"/>
                  </a:lnTo>
                  <a:lnTo>
                    <a:pt x="133805" y="270842"/>
                  </a:lnTo>
                  <a:lnTo>
                    <a:pt x="151121" y="329849"/>
                  </a:lnTo>
                  <a:lnTo>
                    <a:pt x="181299" y="391485"/>
                  </a:lnTo>
                  <a:lnTo>
                    <a:pt x="193257" y="408103"/>
                  </a:lnTo>
                  <a:lnTo>
                    <a:pt x="212609" y="417049"/>
                  </a:lnTo>
                  <a:lnTo>
                    <a:pt x="234469" y="419855"/>
                  </a:lnTo>
                  <a:lnTo>
                    <a:pt x="268801" y="4136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38155" y="4348025"/>
              <a:ext cx="118927" cy="189758"/>
            </a:xfrm>
            <a:custGeom>
              <a:avLst/>
              <a:gdLst/>
              <a:ahLst/>
              <a:cxnLst/>
              <a:rect l="0" t="0" r="0" b="0"/>
              <a:pathLst>
                <a:path w="118927" h="189758">
                  <a:moveTo>
                    <a:pt x="0" y="73944"/>
                  </a:moveTo>
                  <a:lnTo>
                    <a:pt x="43963" y="97663"/>
                  </a:lnTo>
                  <a:lnTo>
                    <a:pt x="63993" y="98914"/>
                  </a:lnTo>
                  <a:lnTo>
                    <a:pt x="83423" y="94400"/>
                  </a:lnTo>
                  <a:lnTo>
                    <a:pt x="99858" y="84595"/>
                  </a:lnTo>
                  <a:lnTo>
                    <a:pt x="111842" y="69319"/>
                  </a:lnTo>
                  <a:lnTo>
                    <a:pt x="116675" y="60332"/>
                  </a:lnTo>
                  <a:lnTo>
                    <a:pt x="118926" y="40988"/>
                  </a:lnTo>
                  <a:lnTo>
                    <a:pt x="117889" y="30916"/>
                  </a:lnTo>
                  <a:lnTo>
                    <a:pt x="107378" y="13486"/>
                  </a:lnTo>
                  <a:lnTo>
                    <a:pt x="99661" y="5563"/>
                  </a:lnTo>
                  <a:lnTo>
                    <a:pt x="89837" y="1450"/>
                  </a:lnTo>
                  <a:lnTo>
                    <a:pt x="66444" y="0"/>
                  </a:lnTo>
                  <a:lnTo>
                    <a:pt x="46689" y="6375"/>
                  </a:lnTo>
                  <a:lnTo>
                    <a:pt x="38145" y="11350"/>
                  </a:lnTo>
                  <a:lnTo>
                    <a:pt x="25532" y="29357"/>
                  </a:lnTo>
                  <a:lnTo>
                    <a:pt x="17197" y="52957"/>
                  </a:lnTo>
                  <a:lnTo>
                    <a:pt x="13674" y="91382"/>
                  </a:lnTo>
                  <a:lnTo>
                    <a:pt x="20689" y="125514"/>
                  </a:lnTo>
                  <a:lnTo>
                    <a:pt x="31032" y="147166"/>
                  </a:lnTo>
                  <a:lnTo>
                    <a:pt x="55598" y="173498"/>
                  </a:lnTo>
                  <a:lnTo>
                    <a:pt x="75013" y="182531"/>
                  </a:lnTo>
                  <a:lnTo>
                    <a:pt x="105285" y="189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85554" y="4400911"/>
              <a:ext cx="73700" cy="150643"/>
            </a:xfrm>
            <a:custGeom>
              <a:avLst/>
              <a:gdLst/>
              <a:ahLst/>
              <a:cxnLst/>
              <a:rect l="0" t="0" r="0" b="0"/>
              <a:pathLst>
                <a:path w="73700" h="150643">
                  <a:moveTo>
                    <a:pt x="0" y="21058"/>
                  </a:moveTo>
                  <a:lnTo>
                    <a:pt x="2340" y="54679"/>
                  </a:lnTo>
                  <a:lnTo>
                    <a:pt x="23719" y="114465"/>
                  </a:lnTo>
                  <a:lnTo>
                    <a:pt x="34844" y="147000"/>
                  </a:lnTo>
                  <a:lnTo>
                    <a:pt x="38438" y="150642"/>
                  </a:lnTo>
                  <a:lnTo>
                    <a:pt x="42003" y="149562"/>
                  </a:lnTo>
                  <a:lnTo>
                    <a:pt x="45550" y="145332"/>
                  </a:lnTo>
                  <a:lnTo>
                    <a:pt x="57609" y="84586"/>
                  </a:lnTo>
                  <a:lnTo>
                    <a:pt x="65558" y="26420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611896" y="441144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611896" y="426404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672554" y="4332151"/>
              <a:ext cx="121574" cy="229612"/>
            </a:xfrm>
            <a:custGeom>
              <a:avLst/>
              <a:gdLst/>
              <a:ahLst/>
              <a:cxnLst/>
              <a:rect l="0" t="0" r="0" b="0"/>
              <a:pathLst>
                <a:path w="121574" h="229612">
                  <a:moveTo>
                    <a:pt x="97269" y="5590"/>
                  </a:moveTo>
                  <a:lnTo>
                    <a:pt x="80502" y="0"/>
                  </a:lnTo>
                  <a:lnTo>
                    <a:pt x="62911" y="376"/>
                  </a:lnTo>
                  <a:lnTo>
                    <a:pt x="43394" y="5612"/>
                  </a:lnTo>
                  <a:lnTo>
                    <a:pt x="23022" y="15738"/>
                  </a:lnTo>
                  <a:lnTo>
                    <a:pt x="8509" y="31157"/>
                  </a:lnTo>
                  <a:lnTo>
                    <a:pt x="3001" y="40182"/>
                  </a:lnTo>
                  <a:lnTo>
                    <a:pt x="0" y="59568"/>
                  </a:lnTo>
                  <a:lnTo>
                    <a:pt x="837" y="69652"/>
                  </a:lnTo>
                  <a:lnTo>
                    <a:pt x="4905" y="77543"/>
                  </a:lnTo>
                  <a:lnTo>
                    <a:pt x="18784" y="89432"/>
                  </a:lnTo>
                  <a:lnTo>
                    <a:pt x="80192" y="110566"/>
                  </a:lnTo>
                  <a:lnTo>
                    <a:pt x="103388" y="129371"/>
                  </a:lnTo>
                  <a:lnTo>
                    <a:pt x="119489" y="155349"/>
                  </a:lnTo>
                  <a:lnTo>
                    <a:pt x="121573" y="175095"/>
                  </a:lnTo>
                  <a:lnTo>
                    <a:pt x="117429" y="194399"/>
                  </a:lnTo>
                  <a:lnTo>
                    <a:pt x="107789" y="210778"/>
                  </a:lnTo>
                  <a:lnTo>
                    <a:pt x="89467" y="222736"/>
                  </a:lnTo>
                  <a:lnTo>
                    <a:pt x="66896" y="229611"/>
                  </a:lnTo>
                  <a:lnTo>
                    <a:pt x="23570" y="2266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823853" y="4377499"/>
              <a:ext cx="156542" cy="165883"/>
            </a:xfrm>
            <a:custGeom>
              <a:avLst/>
              <a:gdLst/>
              <a:ahLst/>
              <a:cxnLst/>
              <a:rect l="0" t="0" r="0" b="0"/>
              <a:pathLst>
                <a:path w="156542" h="165883">
                  <a:moveTo>
                    <a:pt x="9142" y="118169"/>
                  </a:moveTo>
                  <a:lnTo>
                    <a:pt x="71399" y="99041"/>
                  </a:lnTo>
                  <a:lnTo>
                    <a:pt x="87894" y="87831"/>
                  </a:lnTo>
                  <a:lnTo>
                    <a:pt x="93229" y="79226"/>
                  </a:lnTo>
                  <a:lnTo>
                    <a:pt x="99156" y="57187"/>
                  </a:lnTo>
                  <a:lnTo>
                    <a:pt x="95551" y="34914"/>
                  </a:lnTo>
                  <a:lnTo>
                    <a:pt x="91314" y="24061"/>
                  </a:lnTo>
                  <a:lnTo>
                    <a:pt x="77248" y="8883"/>
                  </a:lnTo>
                  <a:lnTo>
                    <a:pt x="68584" y="3198"/>
                  </a:lnTo>
                  <a:lnTo>
                    <a:pt x="49598" y="0"/>
                  </a:lnTo>
                  <a:lnTo>
                    <a:pt x="39622" y="786"/>
                  </a:lnTo>
                  <a:lnTo>
                    <a:pt x="22299" y="11016"/>
                  </a:lnTo>
                  <a:lnTo>
                    <a:pt x="14404" y="18658"/>
                  </a:lnTo>
                  <a:lnTo>
                    <a:pt x="5630" y="39627"/>
                  </a:lnTo>
                  <a:lnTo>
                    <a:pt x="0" y="91216"/>
                  </a:lnTo>
                  <a:lnTo>
                    <a:pt x="5468" y="115549"/>
                  </a:lnTo>
                  <a:lnTo>
                    <a:pt x="10202" y="126950"/>
                  </a:lnTo>
                  <a:lnTo>
                    <a:pt x="27941" y="145859"/>
                  </a:lnTo>
                  <a:lnTo>
                    <a:pt x="51422" y="159721"/>
                  </a:lnTo>
                  <a:lnTo>
                    <a:pt x="77455" y="165882"/>
                  </a:lnTo>
                  <a:lnTo>
                    <a:pt x="112832" y="163762"/>
                  </a:lnTo>
                  <a:lnTo>
                    <a:pt x="156541" y="1497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075150" y="433774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085679" y="4506197"/>
              <a:ext cx="10529" cy="21057"/>
            </a:xfrm>
            <a:custGeom>
              <a:avLst/>
              <a:gdLst/>
              <a:ahLst/>
              <a:cxnLst/>
              <a:rect l="0" t="0" r="0" b="0"/>
              <a:pathLst>
                <a:path w="10529" h="21057">
                  <a:moveTo>
                    <a:pt x="10528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096000" y="4653596"/>
              <a:ext cx="884395" cy="42114"/>
            </a:xfrm>
            <a:custGeom>
              <a:avLst/>
              <a:gdLst/>
              <a:ahLst/>
              <a:cxnLst/>
              <a:rect l="0" t="0" r="0" b="0"/>
              <a:pathLst>
                <a:path w="884395" h="42114">
                  <a:moveTo>
                    <a:pt x="884394" y="0"/>
                  </a:moveTo>
                  <a:lnTo>
                    <a:pt x="835462" y="0"/>
                  </a:lnTo>
                  <a:lnTo>
                    <a:pt x="776333" y="0"/>
                  </a:lnTo>
                  <a:lnTo>
                    <a:pt x="719592" y="1169"/>
                  </a:lnTo>
                  <a:lnTo>
                    <a:pt x="660204" y="8333"/>
                  </a:lnTo>
                  <a:lnTo>
                    <a:pt x="598084" y="10094"/>
                  </a:lnTo>
                  <a:lnTo>
                    <a:pt x="534686" y="11613"/>
                  </a:lnTo>
                  <a:lnTo>
                    <a:pt x="482824" y="18845"/>
                  </a:lnTo>
                  <a:lnTo>
                    <a:pt x="422276" y="20620"/>
                  </a:lnTo>
                  <a:lnTo>
                    <a:pt x="371304" y="20927"/>
                  </a:lnTo>
                  <a:lnTo>
                    <a:pt x="311253" y="22201"/>
                  </a:lnTo>
                  <a:lnTo>
                    <a:pt x="247875" y="30118"/>
                  </a:lnTo>
                  <a:lnTo>
                    <a:pt x="192766" y="31295"/>
                  </a:lnTo>
                  <a:lnTo>
                    <a:pt x="136819" y="34647"/>
                  </a:lnTo>
                  <a:lnTo>
                    <a:pt x="75119" y="40639"/>
                  </a:lnTo>
                  <a:lnTo>
                    <a:pt x="13127" y="41919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20182" y="4229479"/>
              <a:ext cx="182247" cy="403060"/>
            </a:xfrm>
            <a:custGeom>
              <a:avLst/>
              <a:gdLst/>
              <a:ahLst/>
              <a:cxnLst/>
              <a:rect l="0" t="0" r="0" b="0"/>
              <a:pathLst>
                <a:path w="182247" h="403060">
                  <a:moveTo>
                    <a:pt x="155051" y="118790"/>
                  </a:moveTo>
                  <a:lnTo>
                    <a:pt x="171819" y="113201"/>
                  </a:lnTo>
                  <a:lnTo>
                    <a:pt x="176758" y="106875"/>
                  </a:lnTo>
                  <a:lnTo>
                    <a:pt x="182246" y="87368"/>
                  </a:lnTo>
                  <a:lnTo>
                    <a:pt x="179747" y="55667"/>
                  </a:lnTo>
                  <a:lnTo>
                    <a:pt x="171487" y="37703"/>
                  </a:lnTo>
                  <a:lnTo>
                    <a:pt x="166008" y="29637"/>
                  </a:lnTo>
                  <a:lnTo>
                    <a:pt x="150562" y="17555"/>
                  </a:lnTo>
                  <a:lnTo>
                    <a:pt x="112050" y="267"/>
                  </a:lnTo>
                  <a:lnTo>
                    <a:pt x="101817" y="0"/>
                  </a:lnTo>
                  <a:lnTo>
                    <a:pt x="81088" y="5943"/>
                  </a:lnTo>
                  <a:lnTo>
                    <a:pt x="31794" y="43748"/>
                  </a:lnTo>
                  <a:lnTo>
                    <a:pt x="23747" y="51215"/>
                  </a:lnTo>
                  <a:lnTo>
                    <a:pt x="6832" y="84080"/>
                  </a:lnTo>
                  <a:lnTo>
                    <a:pt x="0" y="123454"/>
                  </a:lnTo>
                  <a:lnTo>
                    <a:pt x="6097" y="170274"/>
                  </a:lnTo>
                  <a:lnTo>
                    <a:pt x="12030" y="191975"/>
                  </a:lnTo>
                  <a:lnTo>
                    <a:pt x="17590" y="200335"/>
                  </a:lnTo>
                  <a:lnTo>
                    <a:pt x="33126" y="212744"/>
                  </a:lnTo>
                  <a:lnTo>
                    <a:pt x="54849" y="215919"/>
                  </a:lnTo>
                  <a:lnTo>
                    <a:pt x="77761" y="212261"/>
                  </a:lnTo>
                  <a:lnTo>
                    <a:pt x="95744" y="202837"/>
                  </a:lnTo>
                  <a:lnTo>
                    <a:pt x="108415" y="187730"/>
                  </a:lnTo>
                  <a:lnTo>
                    <a:pt x="141930" y="128901"/>
                  </a:lnTo>
                  <a:lnTo>
                    <a:pt x="146304" y="118512"/>
                  </a:lnTo>
                  <a:lnTo>
                    <a:pt x="149220" y="116265"/>
                  </a:lnTo>
                  <a:lnTo>
                    <a:pt x="151164" y="119446"/>
                  </a:lnTo>
                  <a:lnTo>
                    <a:pt x="152154" y="135459"/>
                  </a:lnTo>
                  <a:lnTo>
                    <a:pt x="145759" y="197270"/>
                  </a:lnTo>
                  <a:lnTo>
                    <a:pt x="144888" y="244079"/>
                  </a:lnTo>
                  <a:lnTo>
                    <a:pt x="144631" y="294993"/>
                  </a:lnTo>
                  <a:lnTo>
                    <a:pt x="144544" y="355024"/>
                  </a:lnTo>
                  <a:lnTo>
                    <a:pt x="144522" y="4030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69989" y="4295626"/>
              <a:ext cx="192580" cy="357971"/>
            </a:xfrm>
            <a:custGeom>
              <a:avLst/>
              <a:gdLst/>
              <a:ahLst/>
              <a:cxnLst/>
              <a:rect l="0" t="0" r="0" b="0"/>
              <a:pathLst>
                <a:path w="192580" h="357971">
                  <a:moveTo>
                    <a:pt x="0" y="0"/>
                  </a:moveTo>
                  <a:lnTo>
                    <a:pt x="11179" y="11179"/>
                  </a:lnTo>
                  <a:lnTo>
                    <a:pt x="73218" y="34844"/>
                  </a:lnTo>
                  <a:lnTo>
                    <a:pt x="122955" y="46744"/>
                  </a:lnTo>
                  <a:lnTo>
                    <a:pt x="184129" y="37366"/>
                  </a:lnTo>
                  <a:lnTo>
                    <a:pt x="190603" y="38949"/>
                  </a:lnTo>
                  <a:lnTo>
                    <a:pt x="192579" y="43514"/>
                  </a:lnTo>
                  <a:lnTo>
                    <a:pt x="188537" y="57944"/>
                  </a:lnTo>
                  <a:lnTo>
                    <a:pt x="154886" y="117449"/>
                  </a:lnTo>
                  <a:lnTo>
                    <a:pt x="134537" y="169473"/>
                  </a:lnTo>
                  <a:lnTo>
                    <a:pt x="109874" y="230375"/>
                  </a:lnTo>
                  <a:lnTo>
                    <a:pt x="98090" y="276614"/>
                  </a:lnTo>
                  <a:lnTo>
                    <a:pt x="89826" y="324872"/>
                  </a:lnTo>
                  <a:lnTo>
                    <a:pt x="73700" y="3579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138321" y="4895751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84228" y="0"/>
                  </a:moveTo>
                  <a:lnTo>
                    <a:pt x="67460" y="11178"/>
                  </a:lnTo>
                  <a:lnTo>
                    <a:pt x="56108" y="26025"/>
                  </a:lnTo>
                  <a:lnTo>
                    <a:pt x="20437" y="8466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138321" y="4916808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0" y="0"/>
                  </a:moveTo>
                  <a:lnTo>
                    <a:pt x="20244" y="43962"/>
                  </a:lnTo>
                  <a:lnTo>
                    <a:pt x="59898" y="105447"/>
                  </a:lnTo>
                  <a:lnTo>
                    <a:pt x="7370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475233" y="4790466"/>
              <a:ext cx="234991" cy="336913"/>
            </a:xfrm>
            <a:custGeom>
              <a:avLst/>
              <a:gdLst/>
              <a:ahLst/>
              <a:cxnLst/>
              <a:rect l="0" t="0" r="0" b="0"/>
              <a:pathLst>
                <a:path w="234991" h="336913">
                  <a:moveTo>
                    <a:pt x="157928" y="0"/>
                  </a:moveTo>
                  <a:lnTo>
                    <a:pt x="108429" y="58563"/>
                  </a:lnTo>
                  <a:lnTo>
                    <a:pt x="75713" y="110744"/>
                  </a:lnTo>
                  <a:lnTo>
                    <a:pt x="72703" y="112434"/>
                  </a:lnTo>
                  <a:lnTo>
                    <a:pt x="71865" y="110051"/>
                  </a:lnTo>
                  <a:lnTo>
                    <a:pt x="78926" y="81010"/>
                  </a:lnTo>
                  <a:lnTo>
                    <a:pt x="93836" y="57278"/>
                  </a:lnTo>
                  <a:lnTo>
                    <a:pt x="113072" y="35428"/>
                  </a:lnTo>
                  <a:lnTo>
                    <a:pt x="139178" y="19726"/>
                  </a:lnTo>
                  <a:lnTo>
                    <a:pt x="158952" y="17736"/>
                  </a:lnTo>
                  <a:lnTo>
                    <a:pt x="178271" y="21920"/>
                  </a:lnTo>
                  <a:lnTo>
                    <a:pt x="194655" y="31579"/>
                  </a:lnTo>
                  <a:lnTo>
                    <a:pt x="217033" y="55760"/>
                  </a:lnTo>
                  <a:lnTo>
                    <a:pt x="220728" y="65250"/>
                  </a:lnTo>
                  <a:lnTo>
                    <a:pt x="221714" y="85152"/>
                  </a:lnTo>
                  <a:lnTo>
                    <a:pt x="210102" y="116087"/>
                  </a:lnTo>
                  <a:lnTo>
                    <a:pt x="191844" y="141891"/>
                  </a:lnTo>
                  <a:lnTo>
                    <a:pt x="166027" y="158765"/>
                  </a:lnTo>
                  <a:lnTo>
                    <a:pt x="164497" y="161996"/>
                  </a:lnTo>
                  <a:lnTo>
                    <a:pt x="168156" y="164149"/>
                  </a:lnTo>
                  <a:lnTo>
                    <a:pt x="175275" y="165584"/>
                  </a:lnTo>
                  <a:lnTo>
                    <a:pt x="196473" y="178784"/>
                  </a:lnTo>
                  <a:lnTo>
                    <a:pt x="217571" y="203102"/>
                  </a:lnTo>
                  <a:lnTo>
                    <a:pt x="233052" y="238123"/>
                  </a:lnTo>
                  <a:lnTo>
                    <a:pt x="234990" y="261420"/>
                  </a:lnTo>
                  <a:lnTo>
                    <a:pt x="230782" y="283473"/>
                  </a:lnTo>
                  <a:lnTo>
                    <a:pt x="221113" y="304972"/>
                  </a:lnTo>
                  <a:lnTo>
                    <a:pt x="211750" y="312110"/>
                  </a:lnTo>
                  <a:lnTo>
                    <a:pt x="185748" y="320040"/>
                  </a:lnTo>
                  <a:lnTo>
                    <a:pt x="128631" y="325131"/>
                  </a:lnTo>
                  <a:lnTo>
                    <a:pt x="65357" y="329255"/>
                  </a:lnTo>
                  <a:lnTo>
                    <a:pt x="27944" y="33464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948808" y="5170951"/>
              <a:ext cx="842281" cy="40656"/>
            </a:xfrm>
            <a:custGeom>
              <a:avLst/>
              <a:gdLst/>
              <a:ahLst/>
              <a:cxnLst/>
              <a:rect l="0" t="0" r="0" b="0"/>
              <a:pathLst>
                <a:path w="842281" h="40656">
                  <a:moveTo>
                    <a:pt x="842280" y="9070"/>
                  </a:moveTo>
                  <a:lnTo>
                    <a:pt x="783663" y="5"/>
                  </a:lnTo>
                  <a:lnTo>
                    <a:pt x="729489" y="0"/>
                  </a:lnTo>
                  <a:lnTo>
                    <a:pt x="667489" y="6932"/>
                  </a:lnTo>
                  <a:lnTo>
                    <a:pt x="608776" y="8436"/>
                  </a:lnTo>
                  <a:lnTo>
                    <a:pt x="556285" y="12002"/>
                  </a:lnTo>
                  <a:lnTo>
                    <a:pt x="506026" y="17347"/>
                  </a:lnTo>
                  <a:lnTo>
                    <a:pt x="451751" y="22051"/>
                  </a:lnTo>
                  <a:lnTo>
                    <a:pt x="404084" y="27734"/>
                  </a:lnTo>
                  <a:lnTo>
                    <a:pt x="342387" y="29418"/>
                  </a:lnTo>
                  <a:lnTo>
                    <a:pt x="296062" y="29811"/>
                  </a:lnTo>
                  <a:lnTo>
                    <a:pt x="248175" y="29986"/>
                  </a:lnTo>
                  <a:lnTo>
                    <a:pt x="202717" y="30064"/>
                  </a:lnTo>
                  <a:lnTo>
                    <a:pt x="157947" y="31269"/>
                  </a:lnTo>
                  <a:lnTo>
                    <a:pt x="110754" y="35703"/>
                  </a:lnTo>
                  <a:lnTo>
                    <a:pt x="49324" y="39188"/>
                  </a:lnTo>
                  <a:lnTo>
                    <a:pt x="0" y="406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22632" y="5348477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58616"/>
                  </a:lnTo>
                  <a:lnTo>
                    <a:pt x="8406" y="121196"/>
                  </a:lnTo>
                  <a:lnTo>
                    <a:pt x="16788" y="172520"/>
                  </a:lnTo>
                  <a:lnTo>
                    <a:pt x="19792" y="225942"/>
                  </a:lnTo>
                  <a:lnTo>
                    <a:pt x="20682" y="283364"/>
                  </a:lnTo>
                  <a:lnTo>
                    <a:pt x="20982" y="345875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172427" y="3913424"/>
              <a:ext cx="260693" cy="311528"/>
            </a:xfrm>
            <a:custGeom>
              <a:avLst/>
              <a:gdLst/>
              <a:ahLst/>
              <a:cxnLst/>
              <a:rect l="0" t="0" r="0" b="0"/>
              <a:pathLst>
                <a:path w="260693" h="311528">
                  <a:moveTo>
                    <a:pt x="29065" y="3177"/>
                  </a:moveTo>
                  <a:lnTo>
                    <a:pt x="11107" y="57052"/>
                  </a:lnTo>
                  <a:lnTo>
                    <a:pt x="4316" y="77424"/>
                  </a:lnTo>
                  <a:lnTo>
                    <a:pt x="2038" y="79581"/>
                  </a:lnTo>
                  <a:lnTo>
                    <a:pt x="518" y="76340"/>
                  </a:lnTo>
                  <a:lnTo>
                    <a:pt x="0" y="61430"/>
                  </a:lnTo>
                  <a:lnTo>
                    <a:pt x="3669" y="43105"/>
                  </a:lnTo>
                  <a:lnTo>
                    <a:pt x="17900" y="18647"/>
                  </a:lnTo>
                  <a:lnTo>
                    <a:pt x="33461" y="6933"/>
                  </a:lnTo>
                  <a:lnTo>
                    <a:pt x="42524" y="2171"/>
                  </a:lnTo>
                  <a:lnTo>
                    <a:pt x="61953" y="0"/>
                  </a:lnTo>
                  <a:lnTo>
                    <a:pt x="81117" y="4105"/>
                  </a:lnTo>
                  <a:lnTo>
                    <a:pt x="97433" y="13728"/>
                  </a:lnTo>
                  <a:lnTo>
                    <a:pt x="119772" y="37888"/>
                  </a:lnTo>
                  <a:lnTo>
                    <a:pt x="152216" y="96150"/>
                  </a:lnTo>
                  <a:lnTo>
                    <a:pt x="159838" y="120537"/>
                  </a:lnTo>
                  <a:lnTo>
                    <a:pt x="162959" y="164812"/>
                  </a:lnTo>
                  <a:lnTo>
                    <a:pt x="154125" y="215519"/>
                  </a:lnTo>
                  <a:lnTo>
                    <a:pt x="136521" y="274595"/>
                  </a:lnTo>
                  <a:lnTo>
                    <a:pt x="125176" y="291873"/>
                  </a:lnTo>
                  <a:lnTo>
                    <a:pt x="109216" y="304232"/>
                  </a:lnTo>
                  <a:lnTo>
                    <a:pt x="100046" y="309165"/>
                  </a:lnTo>
                  <a:lnTo>
                    <a:pt x="80500" y="311527"/>
                  </a:lnTo>
                  <a:lnTo>
                    <a:pt x="61284" y="307507"/>
                  </a:lnTo>
                  <a:lnTo>
                    <a:pt x="44944" y="297922"/>
                  </a:lnTo>
                  <a:lnTo>
                    <a:pt x="39651" y="289751"/>
                  </a:lnTo>
                  <a:lnTo>
                    <a:pt x="33770" y="268194"/>
                  </a:lnTo>
                  <a:lnTo>
                    <a:pt x="36048" y="235339"/>
                  </a:lnTo>
                  <a:lnTo>
                    <a:pt x="41909" y="228141"/>
                  </a:lnTo>
                  <a:lnTo>
                    <a:pt x="60899" y="220145"/>
                  </a:lnTo>
                  <a:lnTo>
                    <a:pt x="81818" y="219710"/>
                  </a:lnTo>
                  <a:lnTo>
                    <a:pt x="141600" y="232079"/>
                  </a:lnTo>
                  <a:lnTo>
                    <a:pt x="175492" y="239716"/>
                  </a:lnTo>
                  <a:lnTo>
                    <a:pt x="218386" y="233001"/>
                  </a:lnTo>
                  <a:lnTo>
                    <a:pt x="260692" y="2242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119495" y="5390590"/>
              <a:ext cx="239925" cy="516521"/>
            </a:xfrm>
            <a:custGeom>
              <a:avLst/>
              <a:gdLst/>
              <a:ahLst/>
              <a:cxnLst/>
              <a:rect l="0" t="0" r="0" b="0"/>
              <a:pathLst>
                <a:path w="239925" h="516521">
                  <a:moveTo>
                    <a:pt x="18826" y="0"/>
                  </a:moveTo>
                  <a:lnTo>
                    <a:pt x="13237" y="62093"/>
                  </a:lnTo>
                  <a:lnTo>
                    <a:pt x="5828" y="124005"/>
                  </a:lnTo>
                  <a:lnTo>
                    <a:pt x="3143" y="135313"/>
                  </a:lnTo>
                  <a:lnTo>
                    <a:pt x="1351" y="138172"/>
                  </a:lnTo>
                  <a:lnTo>
                    <a:pt x="158" y="135399"/>
                  </a:lnTo>
                  <a:lnTo>
                    <a:pt x="0" y="118669"/>
                  </a:lnTo>
                  <a:lnTo>
                    <a:pt x="9431" y="66508"/>
                  </a:lnTo>
                  <a:lnTo>
                    <a:pt x="22282" y="32575"/>
                  </a:lnTo>
                  <a:lnTo>
                    <a:pt x="28149" y="21717"/>
                  </a:lnTo>
                  <a:lnTo>
                    <a:pt x="36740" y="14478"/>
                  </a:lnTo>
                  <a:lnTo>
                    <a:pt x="58763" y="6435"/>
                  </a:lnTo>
                  <a:lnTo>
                    <a:pt x="68847" y="6630"/>
                  </a:lnTo>
                  <a:lnTo>
                    <a:pt x="86291" y="13085"/>
                  </a:lnTo>
                  <a:lnTo>
                    <a:pt x="109266" y="29874"/>
                  </a:lnTo>
                  <a:lnTo>
                    <a:pt x="120632" y="49152"/>
                  </a:lnTo>
                  <a:lnTo>
                    <a:pt x="137462" y="99657"/>
                  </a:lnTo>
                  <a:lnTo>
                    <a:pt x="152051" y="153523"/>
                  </a:lnTo>
                  <a:lnTo>
                    <a:pt x="163078" y="208531"/>
                  </a:lnTo>
                  <a:lnTo>
                    <a:pt x="165292" y="265728"/>
                  </a:lnTo>
                  <a:lnTo>
                    <a:pt x="162829" y="317770"/>
                  </a:lnTo>
                  <a:lnTo>
                    <a:pt x="151516" y="377975"/>
                  </a:lnTo>
                  <a:lnTo>
                    <a:pt x="141460" y="428888"/>
                  </a:lnTo>
                  <a:lnTo>
                    <a:pt x="125482" y="464250"/>
                  </a:lnTo>
                  <a:lnTo>
                    <a:pt x="97952" y="497159"/>
                  </a:lnTo>
                  <a:lnTo>
                    <a:pt x="79729" y="511859"/>
                  </a:lnTo>
                  <a:lnTo>
                    <a:pt x="69957" y="515544"/>
                  </a:lnTo>
                  <a:lnTo>
                    <a:pt x="49739" y="516520"/>
                  </a:lnTo>
                  <a:lnTo>
                    <a:pt x="32176" y="509935"/>
                  </a:lnTo>
                  <a:lnTo>
                    <a:pt x="24217" y="504903"/>
                  </a:lnTo>
                  <a:lnTo>
                    <a:pt x="12253" y="486834"/>
                  </a:lnTo>
                  <a:lnTo>
                    <a:pt x="4207" y="463206"/>
                  </a:lnTo>
                  <a:lnTo>
                    <a:pt x="847" y="424765"/>
                  </a:lnTo>
                  <a:lnTo>
                    <a:pt x="7910" y="390629"/>
                  </a:lnTo>
                  <a:lnTo>
                    <a:pt x="18263" y="368975"/>
                  </a:lnTo>
                  <a:lnTo>
                    <a:pt x="26640" y="361797"/>
                  </a:lnTo>
                  <a:lnTo>
                    <a:pt x="48425" y="353821"/>
                  </a:lnTo>
                  <a:lnTo>
                    <a:pt x="70587" y="353396"/>
                  </a:lnTo>
                  <a:lnTo>
                    <a:pt x="90964" y="358276"/>
                  </a:lnTo>
                  <a:lnTo>
                    <a:pt x="136052" y="381421"/>
                  </a:lnTo>
                  <a:lnTo>
                    <a:pt x="172232" y="387145"/>
                  </a:lnTo>
                  <a:lnTo>
                    <a:pt x="207000" y="383252"/>
                  </a:lnTo>
                  <a:lnTo>
                    <a:pt x="222562" y="374665"/>
                  </a:lnTo>
                  <a:lnTo>
                    <a:pt x="239924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313421" y="5382937"/>
              <a:ext cx="161813" cy="449851"/>
            </a:xfrm>
            <a:custGeom>
              <a:avLst/>
              <a:gdLst/>
              <a:ahLst/>
              <a:cxnLst/>
              <a:rect l="0" t="0" r="0" b="0"/>
              <a:pathLst>
                <a:path w="161813" h="449851">
                  <a:moveTo>
                    <a:pt x="161812" y="133996"/>
                  </a:moveTo>
                  <a:lnTo>
                    <a:pt x="158692" y="91304"/>
                  </a:lnTo>
                  <a:lnTo>
                    <a:pt x="147239" y="60124"/>
                  </a:lnTo>
                  <a:lnTo>
                    <a:pt x="122409" y="23738"/>
                  </a:lnTo>
                  <a:lnTo>
                    <a:pt x="96325" y="6830"/>
                  </a:lnTo>
                  <a:lnTo>
                    <a:pt x="60780" y="0"/>
                  </a:lnTo>
                  <a:lnTo>
                    <a:pt x="50003" y="2551"/>
                  </a:lnTo>
                  <a:lnTo>
                    <a:pt x="31791" y="14745"/>
                  </a:lnTo>
                  <a:lnTo>
                    <a:pt x="13973" y="41340"/>
                  </a:lnTo>
                  <a:lnTo>
                    <a:pt x="1285" y="71447"/>
                  </a:lnTo>
                  <a:lnTo>
                    <a:pt x="0" y="95278"/>
                  </a:lnTo>
                  <a:lnTo>
                    <a:pt x="3117" y="148704"/>
                  </a:lnTo>
                  <a:lnTo>
                    <a:pt x="9783" y="170169"/>
                  </a:lnTo>
                  <a:lnTo>
                    <a:pt x="14836" y="179168"/>
                  </a:lnTo>
                  <a:lnTo>
                    <a:pt x="22883" y="185167"/>
                  </a:lnTo>
                  <a:lnTo>
                    <a:pt x="44303" y="191833"/>
                  </a:lnTo>
                  <a:lnTo>
                    <a:pt x="77082" y="189997"/>
                  </a:lnTo>
                  <a:lnTo>
                    <a:pt x="95298" y="181892"/>
                  </a:lnTo>
                  <a:lnTo>
                    <a:pt x="103431" y="176455"/>
                  </a:lnTo>
                  <a:lnTo>
                    <a:pt x="115588" y="157935"/>
                  </a:lnTo>
                  <a:lnTo>
                    <a:pt x="132924" y="107919"/>
                  </a:lnTo>
                  <a:lnTo>
                    <a:pt x="135535" y="104913"/>
                  </a:lnTo>
                  <a:lnTo>
                    <a:pt x="137275" y="108758"/>
                  </a:lnTo>
                  <a:lnTo>
                    <a:pt x="138038" y="129798"/>
                  </a:lnTo>
                  <a:lnTo>
                    <a:pt x="133061" y="181105"/>
                  </a:lnTo>
                  <a:lnTo>
                    <a:pt x="131067" y="238421"/>
                  </a:lnTo>
                  <a:lnTo>
                    <a:pt x="130393" y="300895"/>
                  </a:lnTo>
                  <a:lnTo>
                    <a:pt x="130260" y="358296"/>
                  </a:lnTo>
                  <a:lnTo>
                    <a:pt x="122997" y="418421"/>
                  </a:lnTo>
                  <a:lnTo>
                    <a:pt x="119698" y="4498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2691018" y="1976856"/>
            <a:ext cx="210724" cy="298092"/>
          </a:xfrm>
          <a:custGeom>
            <a:avLst/>
            <a:gdLst/>
            <a:ahLst/>
            <a:cxnLst/>
            <a:rect l="0" t="0" r="0" b="0"/>
            <a:pathLst>
              <a:path w="210724" h="298092">
                <a:moveTo>
                  <a:pt x="105285" y="0"/>
                </a:moveTo>
                <a:lnTo>
                  <a:pt x="47719" y="55226"/>
                </a:lnTo>
                <a:lnTo>
                  <a:pt x="29397" y="64709"/>
                </a:lnTo>
                <a:lnTo>
                  <a:pt x="25447" y="65367"/>
                </a:lnTo>
                <a:lnTo>
                  <a:pt x="25153" y="63465"/>
                </a:lnTo>
                <a:lnTo>
                  <a:pt x="41493" y="43602"/>
                </a:lnTo>
                <a:lnTo>
                  <a:pt x="66107" y="29557"/>
                </a:lnTo>
                <a:lnTo>
                  <a:pt x="101215" y="23576"/>
                </a:lnTo>
                <a:lnTo>
                  <a:pt x="135664" y="27393"/>
                </a:lnTo>
                <a:lnTo>
                  <a:pt x="154272" y="35961"/>
                </a:lnTo>
                <a:lnTo>
                  <a:pt x="162509" y="41522"/>
                </a:lnTo>
                <a:lnTo>
                  <a:pt x="166831" y="49908"/>
                </a:lnTo>
                <a:lnTo>
                  <a:pt x="168514" y="71705"/>
                </a:lnTo>
                <a:lnTo>
                  <a:pt x="162242" y="90750"/>
                </a:lnTo>
                <a:lnTo>
                  <a:pt x="139153" y="122042"/>
                </a:lnTo>
                <a:lnTo>
                  <a:pt x="113370" y="138066"/>
                </a:lnTo>
                <a:lnTo>
                  <a:pt x="80236" y="151622"/>
                </a:lnTo>
                <a:lnTo>
                  <a:pt x="114508" y="148186"/>
                </a:lnTo>
                <a:lnTo>
                  <a:pt x="136290" y="153988"/>
                </a:lnTo>
                <a:lnTo>
                  <a:pt x="178870" y="176777"/>
                </a:lnTo>
                <a:lnTo>
                  <a:pt x="204947" y="202507"/>
                </a:lnTo>
                <a:lnTo>
                  <a:pt x="209161" y="212214"/>
                </a:lnTo>
                <a:lnTo>
                  <a:pt x="210723" y="232358"/>
                </a:lnTo>
                <a:lnTo>
                  <a:pt x="204399" y="249890"/>
                </a:lnTo>
                <a:lnTo>
                  <a:pt x="192619" y="265480"/>
                </a:lnTo>
                <a:lnTo>
                  <a:pt x="166257" y="286241"/>
                </a:lnTo>
                <a:lnTo>
                  <a:pt x="146421" y="296065"/>
                </a:lnTo>
                <a:lnTo>
                  <a:pt x="125907" y="298091"/>
                </a:lnTo>
                <a:lnTo>
                  <a:pt x="72472" y="286826"/>
                </a:lnTo>
                <a:lnTo>
                  <a:pt x="36031" y="275799"/>
                </a:lnTo>
                <a:lnTo>
                  <a:pt x="0" y="25268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1764510" y="3237180"/>
            <a:ext cx="1105493" cy="603222"/>
            <a:chOff x="1764510" y="3237180"/>
            <a:chExt cx="1105493" cy="603222"/>
          </a:xfrm>
        </p:grpSpPr>
        <p:sp>
          <p:nvSpPr>
            <p:cNvPr id="98" name="Freeform 97"/>
            <p:cNvSpPr/>
            <p:nvPr/>
          </p:nvSpPr>
          <p:spPr>
            <a:xfrm>
              <a:off x="2075735" y="3276541"/>
              <a:ext cx="288900" cy="416567"/>
            </a:xfrm>
            <a:custGeom>
              <a:avLst/>
              <a:gdLst/>
              <a:ahLst/>
              <a:cxnLst/>
              <a:rect l="0" t="0" r="0" b="0"/>
              <a:pathLst>
                <a:path w="288900" h="416567">
                  <a:moveTo>
                    <a:pt x="46744" y="16378"/>
                  </a:moveTo>
                  <a:lnTo>
                    <a:pt x="35565" y="27557"/>
                  </a:lnTo>
                  <a:lnTo>
                    <a:pt x="11900" y="89595"/>
                  </a:lnTo>
                  <a:lnTo>
                    <a:pt x="8306" y="93266"/>
                  </a:lnTo>
                  <a:lnTo>
                    <a:pt x="4741" y="92203"/>
                  </a:lnTo>
                  <a:lnTo>
                    <a:pt x="1195" y="87985"/>
                  </a:lnTo>
                  <a:lnTo>
                    <a:pt x="0" y="81663"/>
                  </a:lnTo>
                  <a:lnTo>
                    <a:pt x="6488" y="46301"/>
                  </a:lnTo>
                  <a:lnTo>
                    <a:pt x="13645" y="27337"/>
                  </a:lnTo>
                  <a:lnTo>
                    <a:pt x="24624" y="11111"/>
                  </a:lnTo>
                  <a:lnTo>
                    <a:pt x="33167" y="5847"/>
                  </a:lnTo>
                  <a:lnTo>
                    <a:pt x="55138" y="0"/>
                  </a:lnTo>
                  <a:lnTo>
                    <a:pt x="88225" y="2296"/>
                  </a:lnTo>
                  <a:lnTo>
                    <a:pt x="106514" y="13629"/>
                  </a:lnTo>
                  <a:lnTo>
                    <a:pt x="121271" y="30364"/>
                  </a:lnTo>
                  <a:lnTo>
                    <a:pt x="147976" y="91551"/>
                  </a:lnTo>
                  <a:lnTo>
                    <a:pt x="159330" y="149944"/>
                  </a:lnTo>
                  <a:lnTo>
                    <a:pt x="161601" y="204912"/>
                  </a:lnTo>
                  <a:lnTo>
                    <a:pt x="162274" y="255124"/>
                  </a:lnTo>
                  <a:lnTo>
                    <a:pt x="156912" y="314012"/>
                  </a:lnTo>
                  <a:lnTo>
                    <a:pt x="136182" y="362299"/>
                  </a:lnTo>
                  <a:lnTo>
                    <a:pt x="115228" y="393784"/>
                  </a:lnTo>
                  <a:lnTo>
                    <a:pt x="97068" y="410672"/>
                  </a:lnTo>
                  <a:lnTo>
                    <a:pt x="86143" y="414941"/>
                  </a:lnTo>
                  <a:lnTo>
                    <a:pt x="61525" y="416566"/>
                  </a:lnTo>
                  <a:lnTo>
                    <a:pt x="41225" y="410268"/>
                  </a:lnTo>
                  <a:lnTo>
                    <a:pt x="32536" y="405314"/>
                  </a:lnTo>
                  <a:lnTo>
                    <a:pt x="19762" y="390450"/>
                  </a:lnTo>
                  <a:lnTo>
                    <a:pt x="11355" y="370975"/>
                  </a:lnTo>
                  <a:lnTo>
                    <a:pt x="7792" y="334874"/>
                  </a:lnTo>
                  <a:lnTo>
                    <a:pt x="11105" y="312350"/>
                  </a:lnTo>
                  <a:lnTo>
                    <a:pt x="22715" y="293760"/>
                  </a:lnTo>
                  <a:lnTo>
                    <a:pt x="30724" y="285528"/>
                  </a:lnTo>
                  <a:lnTo>
                    <a:pt x="52102" y="276380"/>
                  </a:lnTo>
                  <a:lnTo>
                    <a:pt x="76032" y="273484"/>
                  </a:lnTo>
                  <a:lnTo>
                    <a:pt x="136258" y="284145"/>
                  </a:lnTo>
                  <a:lnTo>
                    <a:pt x="196572" y="305998"/>
                  </a:lnTo>
                  <a:lnTo>
                    <a:pt x="250775" y="310153"/>
                  </a:lnTo>
                  <a:lnTo>
                    <a:pt x="269225" y="307602"/>
                  </a:lnTo>
                  <a:lnTo>
                    <a:pt x="288899" y="3006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461739" y="3237180"/>
              <a:ext cx="155580" cy="371595"/>
            </a:xfrm>
            <a:custGeom>
              <a:avLst/>
              <a:gdLst/>
              <a:ahLst/>
              <a:cxnLst/>
              <a:rect l="0" t="0" r="0" b="0"/>
              <a:pathLst>
                <a:path w="155580" h="371595">
                  <a:moveTo>
                    <a:pt x="155579" y="129438"/>
                  </a:moveTo>
                  <a:lnTo>
                    <a:pt x="152460" y="86746"/>
                  </a:lnTo>
                  <a:lnTo>
                    <a:pt x="136451" y="35776"/>
                  </a:lnTo>
                  <a:lnTo>
                    <a:pt x="125241" y="19180"/>
                  </a:lnTo>
                  <a:lnTo>
                    <a:pt x="109340" y="7125"/>
                  </a:lnTo>
                  <a:lnTo>
                    <a:pt x="100187" y="2273"/>
                  </a:lnTo>
                  <a:lnTo>
                    <a:pt x="77538" y="0"/>
                  </a:lnTo>
                  <a:lnTo>
                    <a:pt x="54214" y="4060"/>
                  </a:lnTo>
                  <a:lnTo>
                    <a:pt x="36048" y="13663"/>
                  </a:lnTo>
                  <a:lnTo>
                    <a:pt x="23296" y="28850"/>
                  </a:lnTo>
                  <a:lnTo>
                    <a:pt x="5577" y="67195"/>
                  </a:lnTo>
                  <a:lnTo>
                    <a:pt x="0" y="103717"/>
                  </a:lnTo>
                  <a:lnTo>
                    <a:pt x="4934" y="127365"/>
                  </a:lnTo>
                  <a:lnTo>
                    <a:pt x="16096" y="148404"/>
                  </a:lnTo>
                  <a:lnTo>
                    <a:pt x="32756" y="165554"/>
                  </a:lnTo>
                  <a:lnTo>
                    <a:pt x="43281" y="169893"/>
                  </a:lnTo>
                  <a:lnTo>
                    <a:pt x="67455" y="171594"/>
                  </a:lnTo>
                  <a:lnTo>
                    <a:pt x="87557" y="165332"/>
                  </a:lnTo>
                  <a:lnTo>
                    <a:pt x="119526" y="142248"/>
                  </a:lnTo>
                  <a:lnTo>
                    <a:pt x="141257" y="116466"/>
                  </a:lnTo>
                  <a:lnTo>
                    <a:pt x="146032" y="114941"/>
                  </a:lnTo>
                  <a:lnTo>
                    <a:pt x="149214" y="118604"/>
                  </a:lnTo>
                  <a:lnTo>
                    <a:pt x="151336" y="125725"/>
                  </a:lnTo>
                  <a:lnTo>
                    <a:pt x="146687" y="187022"/>
                  </a:lnTo>
                  <a:lnTo>
                    <a:pt x="145374" y="247658"/>
                  </a:lnTo>
                  <a:lnTo>
                    <a:pt x="146284" y="303525"/>
                  </a:lnTo>
                  <a:lnTo>
                    <a:pt x="153397" y="346450"/>
                  </a:lnTo>
                  <a:lnTo>
                    <a:pt x="155579" y="3715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859666" y="3250805"/>
              <a:ext cx="10337" cy="315855"/>
            </a:xfrm>
            <a:custGeom>
              <a:avLst/>
              <a:gdLst/>
              <a:ahLst/>
              <a:cxnLst/>
              <a:rect l="0" t="0" r="0" b="0"/>
              <a:pathLst>
                <a:path w="10337" h="315855">
                  <a:moveTo>
                    <a:pt x="10336" y="0"/>
                  </a:moveTo>
                  <a:lnTo>
                    <a:pt x="3101" y="27556"/>
                  </a:lnTo>
                  <a:lnTo>
                    <a:pt x="458" y="86898"/>
                  </a:lnTo>
                  <a:lnTo>
                    <a:pt x="0" y="137662"/>
                  </a:lnTo>
                  <a:lnTo>
                    <a:pt x="5435" y="196038"/>
                  </a:lnTo>
                  <a:lnTo>
                    <a:pt x="9368" y="250939"/>
                  </a:lnTo>
                  <a:lnTo>
                    <a:pt x="10145" y="301298"/>
                  </a:lnTo>
                  <a:lnTo>
                    <a:pt x="10336" y="315854"/>
                  </a:lnTo>
                </a:path>
              </a:pathLst>
            </a:custGeom>
            <a:ln w="3809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880323" y="3503489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764510" y="3777229"/>
              <a:ext cx="1094965" cy="63173"/>
            </a:xfrm>
            <a:custGeom>
              <a:avLst/>
              <a:gdLst/>
              <a:ahLst/>
              <a:cxnLst/>
              <a:rect l="0" t="0" r="0" b="0"/>
              <a:pathLst>
                <a:path w="1094965" h="63173">
                  <a:moveTo>
                    <a:pt x="1094964" y="0"/>
                  </a:moveTo>
                  <a:lnTo>
                    <a:pt x="1046033" y="3120"/>
                  </a:lnTo>
                  <a:lnTo>
                    <a:pt x="998188" y="8334"/>
                  </a:lnTo>
                  <a:lnTo>
                    <a:pt x="940727" y="9878"/>
                  </a:lnTo>
                  <a:lnTo>
                    <a:pt x="896563" y="11410"/>
                  </a:lnTo>
                  <a:lnTo>
                    <a:pt x="834577" y="17679"/>
                  </a:lnTo>
                  <a:lnTo>
                    <a:pt x="785535" y="20056"/>
                  </a:lnTo>
                  <a:lnTo>
                    <a:pt x="727042" y="20859"/>
                  </a:lnTo>
                  <a:lnTo>
                    <a:pt x="670428" y="21018"/>
                  </a:lnTo>
                  <a:lnTo>
                    <a:pt x="614185" y="21050"/>
                  </a:lnTo>
                  <a:lnTo>
                    <a:pt x="558015" y="21056"/>
                  </a:lnTo>
                  <a:lnTo>
                    <a:pt x="496270" y="21057"/>
                  </a:lnTo>
                  <a:lnTo>
                    <a:pt x="434984" y="21057"/>
                  </a:lnTo>
                  <a:lnTo>
                    <a:pt x="384948" y="22227"/>
                  </a:lnTo>
                  <a:lnTo>
                    <a:pt x="334247" y="28293"/>
                  </a:lnTo>
                  <a:lnTo>
                    <a:pt x="271481" y="34055"/>
                  </a:lnTo>
                  <a:lnTo>
                    <a:pt x="220429" y="39727"/>
                  </a:lnTo>
                  <a:lnTo>
                    <a:pt x="168258" y="44526"/>
                  </a:lnTo>
                  <a:lnTo>
                    <a:pt x="115755" y="50238"/>
                  </a:lnTo>
                  <a:lnTo>
                    <a:pt x="66273" y="55050"/>
                  </a:lnTo>
                  <a:lnTo>
                    <a:pt x="28215" y="60765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2720783" y="3811730"/>
            <a:ext cx="182395" cy="554695"/>
          </a:xfrm>
          <a:custGeom>
            <a:avLst/>
            <a:gdLst/>
            <a:ahLst/>
            <a:cxnLst/>
            <a:rect l="0" t="0" r="0" b="0"/>
            <a:pathLst>
              <a:path w="182395" h="554695">
                <a:moveTo>
                  <a:pt x="170276" y="186598"/>
                </a:moveTo>
                <a:lnTo>
                  <a:pt x="120778" y="241685"/>
                </a:lnTo>
                <a:lnTo>
                  <a:pt x="94165" y="275772"/>
                </a:lnTo>
                <a:lnTo>
                  <a:pt x="67028" y="333031"/>
                </a:lnTo>
                <a:lnTo>
                  <a:pt x="41545" y="394846"/>
                </a:lnTo>
                <a:lnTo>
                  <a:pt x="20976" y="438823"/>
                </a:lnTo>
                <a:lnTo>
                  <a:pt x="14053" y="489711"/>
                </a:lnTo>
                <a:lnTo>
                  <a:pt x="13106" y="517067"/>
                </a:lnTo>
                <a:lnTo>
                  <a:pt x="16363" y="528574"/>
                </a:lnTo>
                <a:lnTo>
                  <a:pt x="29341" y="547598"/>
                </a:lnTo>
                <a:lnTo>
                  <a:pt x="37715" y="552436"/>
                </a:lnTo>
                <a:lnTo>
                  <a:pt x="56378" y="554694"/>
                </a:lnTo>
                <a:lnTo>
                  <a:pt x="73251" y="548678"/>
                </a:lnTo>
                <a:lnTo>
                  <a:pt x="131583" y="498693"/>
                </a:lnTo>
                <a:lnTo>
                  <a:pt x="151533" y="476643"/>
                </a:lnTo>
                <a:lnTo>
                  <a:pt x="161166" y="458226"/>
                </a:lnTo>
                <a:lnTo>
                  <a:pt x="167577" y="422539"/>
                </a:lnTo>
                <a:lnTo>
                  <a:pt x="161337" y="362492"/>
                </a:lnTo>
                <a:lnTo>
                  <a:pt x="145720" y="314410"/>
                </a:lnTo>
                <a:lnTo>
                  <a:pt x="106798" y="253018"/>
                </a:lnTo>
                <a:lnTo>
                  <a:pt x="50941" y="193744"/>
                </a:lnTo>
                <a:lnTo>
                  <a:pt x="31062" y="171428"/>
                </a:lnTo>
                <a:lnTo>
                  <a:pt x="3866" y="122816"/>
                </a:lnTo>
                <a:lnTo>
                  <a:pt x="0" y="98979"/>
                </a:lnTo>
                <a:lnTo>
                  <a:pt x="7050" y="51138"/>
                </a:lnTo>
                <a:lnTo>
                  <a:pt x="21957" y="24149"/>
                </a:lnTo>
                <a:lnTo>
                  <a:pt x="37676" y="11843"/>
                </a:lnTo>
                <a:lnTo>
                  <a:pt x="57531" y="3644"/>
                </a:lnTo>
                <a:lnTo>
                  <a:pt x="81952" y="0"/>
                </a:lnTo>
                <a:lnTo>
                  <a:pt x="102165" y="4620"/>
                </a:lnTo>
                <a:lnTo>
                  <a:pt x="139795" y="26650"/>
                </a:lnTo>
                <a:lnTo>
                  <a:pt x="153999" y="42980"/>
                </a:lnTo>
                <a:lnTo>
                  <a:pt x="178240" y="87649"/>
                </a:lnTo>
                <a:lnTo>
                  <a:pt x="182394" y="117275"/>
                </a:lnTo>
                <a:lnTo>
                  <a:pt x="180805" y="165541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8" name="Group 107"/>
          <p:cNvGrpSpPr/>
          <p:nvPr/>
        </p:nvGrpSpPr>
        <p:grpSpPr>
          <a:xfrm>
            <a:off x="1901380" y="2407976"/>
            <a:ext cx="515898" cy="695431"/>
            <a:chOff x="1901380" y="2407976"/>
            <a:chExt cx="515898" cy="695431"/>
          </a:xfrm>
        </p:grpSpPr>
        <p:sp>
          <p:nvSpPr>
            <p:cNvPr id="105" name="Freeform 104"/>
            <p:cNvSpPr/>
            <p:nvPr/>
          </p:nvSpPr>
          <p:spPr>
            <a:xfrm>
              <a:off x="1911909" y="2587509"/>
              <a:ext cx="410613" cy="515898"/>
            </a:xfrm>
            <a:custGeom>
              <a:avLst/>
              <a:gdLst/>
              <a:ahLst/>
              <a:cxnLst/>
              <a:rect l="0" t="0" r="0" b="0"/>
              <a:pathLst>
                <a:path w="410613" h="515898">
                  <a:moveTo>
                    <a:pt x="410612" y="0"/>
                  </a:moveTo>
                  <a:lnTo>
                    <a:pt x="386565" y="17981"/>
                  </a:lnTo>
                  <a:lnTo>
                    <a:pt x="345429" y="75331"/>
                  </a:lnTo>
                  <a:lnTo>
                    <a:pt x="306099" y="131820"/>
                  </a:lnTo>
                  <a:lnTo>
                    <a:pt x="271467" y="174868"/>
                  </a:lnTo>
                  <a:lnTo>
                    <a:pt x="214563" y="236942"/>
                  </a:lnTo>
                  <a:lnTo>
                    <a:pt x="174528" y="298402"/>
                  </a:lnTo>
                  <a:lnTo>
                    <a:pt x="126287" y="360376"/>
                  </a:lnTo>
                  <a:lnTo>
                    <a:pt x="84004" y="416995"/>
                  </a:lnTo>
                  <a:lnTo>
                    <a:pt x="31778" y="476454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901380" y="2407976"/>
              <a:ext cx="210571" cy="225800"/>
            </a:xfrm>
            <a:custGeom>
              <a:avLst/>
              <a:gdLst/>
              <a:ahLst/>
              <a:cxnLst/>
              <a:rect l="0" t="0" r="0" b="0"/>
              <a:pathLst>
                <a:path w="210571" h="225800">
                  <a:moveTo>
                    <a:pt x="0" y="21606"/>
                  </a:moveTo>
                  <a:lnTo>
                    <a:pt x="5590" y="4838"/>
                  </a:lnTo>
                  <a:lnTo>
                    <a:pt x="11915" y="1069"/>
                  </a:lnTo>
                  <a:lnTo>
                    <a:pt x="31422" y="0"/>
                  </a:lnTo>
                  <a:lnTo>
                    <a:pt x="63123" y="11565"/>
                  </a:lnTo>
                  <a:lnTo>
                    <a:pt x="77968" y="26502"/>
                  </a:lnTo>
                  <a:lnTo>
                    <a:pt x="92902" y="57762"/>
                  </a:lnTo>
                  <a:lnTo>
                    <a:pt x="109721" y="116747"/>
                  </a:lnTo>
                  <a:lnTo>
                    <a:pt x="103388" y="166655"/>
                  </a:lnTo>
                  <a:lnTo>
                    <a:pt x="91075" y="199894"/>
                  </a:lnTo>
                  <a:lnTo>
                    <a:pt x="85284" y="210655"/>
                  </a:lnTo>
                  <a:lnTo>
                    <a:pt x="76743" y="217828"/>
                  </a:lnTo>
                  <a:lnTo>
                    <a:pt x="54775" y="225799"/>
                  </a:lnTo>
                  <a:lnTo>
                    <a:pt x="44706" y="224415"/>
                  </a:lnTo>
                  <a:lnTo>
                    <a:pt x="27279" y="213519"/>
                  </a:lnTo>
                  <a:lnTo>
                    <a:pt x="14854" y="196978"/>
                  </a:lnTo>
                  <a:lnTo>
                    <a:pt x="9903" y="187653"/>
                  </a:lnTo>
                  <a:lnTo>
                    <a:pt x="8941" y="177928"/>
                  </a:lnTo>
                  <a:lnTo>
                    <a:pt x="14113" y="157763"/>
                  </a:lnTo>
                  <a:lnTo>
                    <a:pt x="21107" y="150982"/>
                  </a:lnTo>
                  <a:lnTo>
                    <a:pt x="79065" y="133616"/>
                  </a:lnTo>
                  <a:lnTo>
                    <a:pt x="134898" y="128219"/>
                  </a:lnTo>
                  <a:lnTo>
                    <a:pt x="188561" y="127153"/>
                  </a:lnTo>
                  <a:lnTo>
                    <a:pt x="210570" y="1268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00682" y="2471696"/>
              <a:ext cx="16596" cy="200042"/>
            </a:xfrm>
            <a:custGeom>
              <a:avLst/>
              <a:gdLst/>
              <a:ahLst/>
              <a:cxnLst/>
              <a:rect l="0" t="0" r="0" b="0"/>
              <a:pathLst>
                <a:path w="16596" h="200042">
                  <a:moveTo>
                    <a:pt x="6066" y="0"/>
                  </a:moveTo>
                  <a:lnTo>
                    <a:pt x="0" y="33622"/>
                  </a:lnTo>
                  <a:lnTo>
                    <a:pt x="7641" y="85323"/>
                  </a:lnTo>
                  <a:lnTo>
                    <a:pt x="14826" y="140596"/>
                  </a:lnTo>
                  <a:lnTo>
                    <a:pt x="16595" y="200041"/>
                  </a:lnTo>
                </a:path>
              </a:pathLst>
            </a:custGeom>
            <a:ln w="3809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9" name="Freeform 108"/>
          <p:cNvSpPr/>
          <p:nvPr/>
        </p:nvSpPr>
        <p:spPr>
          <a:xfrm>
            <a:off x="2396220" y="3914100"/>
            <a:ext cx="228881" cy="447500"/>
          </a:xfrm>
          <a:custGeom>
            <a:avLst/>
            <a:gdLst/>
            <a:ahLst/>
            <a:cxnLst/>
            <a:rect l="0" t="0" r="0" b="0"/>
            <a:pathLst>
              <a:path w="228881" h="447500">
                <a:moveTo>
                  <a:pt x="168456" y="0"/>
                </a:moveTo>
                <a:lnTo>
                  <a:pt x="118958" y="55087"/>
                </a:lnTo>
                <a:lnTo>
                  <a:pt x="60616" y="108527"/>
                </a:lnTo>
                <a:lnTo>
                  <a:pt x="46047" y="122714"/>
                </a:lnTo>
                <a:lnTo>
                  <a:pt x="41227" y="121584"/>
                </a:lnTo>
                <a:lnTo>
                  <a:pt x="38013" y="114981"/>
                </a:lnTo>
                <a:lnTo>
                  <a:pt x="35870" y="104730"/>
                </a:lnTo>
                <a:lnTo>
                  <a:pt x="36781" y="95557"/>
                </a:lnTo>
                <a:lnTo>
                  <a:pt x="44033" y="79124"/>
                </a:lnTo>
                <a:lnTo>
                  <a:pt x="81195" y="35263"/>
                </a:lnTo>
                <a:lnTo>
                  <a:pt x="101207" y="27371"/>
                </a:lnTo>
                <a:lnTo>
                  <a:pt x="124530" y="25033"/>
                </a:lnTo>
                <a:lnTo>
                  <a:pt x="146593" y="27894"/>
                </a:lnTo>
                <a:lnTo>
                  <a:pt x="155051" y="33804"/>
                </a:lnTo>
                <a:lnTo>
                  <a:pt x="167567" y="52848"/>
                </a:lnTo>
                <a:lnTo>
                  <a:pt x="183965" y="95967"/>
                </a:lnTo>
                <a:lnTo>
                  <a:pt x="186699" y="133590"/>
                </a:lnTo>
                <a:lnTo>
                  <a:pt x="174642" y="189081"/>
                </a:lnTo>
                <a:lnTo>
                  <a:pt x="152867" y="230372"/>
                </a:lnTo>
                <a:lnTo>
                  <a:pt x="139690" y="247057"/>
                </a:lnTo>
                <a:lnTo>
                  <a:pt x="113529" y="264015"/>
                </a:lnTo>
                <a:lnTo>
                  <a:pt x="83551" y="276448"/>
                </a:lnTo>
                <a:lnTo>
                  <a:pt x="79097" y="276716"/>
                </a:lnTo>
                <a:lnTo>
                  <a:pt x="78468" y="274554"/>
                </a:lnTo>
                <a:lnTo>
                  <a:pt x="80388" y="270774"/>
                </a:lnTo>
                <a:lnTo>
                  <a:pt x="85177" y="269423"/>
                </a:lnTo>
                <a:lnTo>
                  <a:pt x="108686" y="273112"/>
                </a:lnTo>
                <a:lnTo>
                  <a:pt x="167584" y="292711"/>
                </a:lnTo>
                <a:lnTo>
                  <a:pt x="184056" y="304009"/>
                </a:lnTo>
                <a:lnTo>
                  <a:pt x="206483" y="334702"/>
                </a:lnTo>
                <a:lnTo>
                  <a:pt x="222357" y="367843"/>
                </a:lnTo>
                <a:lnTo>
                  <a:pt x="228880" y="405478"/>
                </a:lnTo>
                <a:lnTo>
                  <a:pt x="224167" y="426268"/>
                </a:lnTo>
                <a:lnTo>
                  <a:pt x="219634" y="435087"/>
                </a:lnTo>
                <a:lnTo>
                  <a:pt x="211933" y="440966"/>
                </a:lnTo>
                <a:lnTo>
                  <a:pt x="190899" y="447499"/>
                </a:lnTo>
                <a:lnTo>
                  <a:pt x="129692" y="443288"/>
                </a:lnTo>
                <a:lnTo>
                  <a:pt x="73912" y="435631"/>
                </a:lnTo>
                <a:lnTo>
                  <a:pt x="21315" y="432451"/>
                </a:lnTo>
                <a:lnTo>
                  <a:pt x="0" y="431669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2" name="Group 111"/>
          <p:cNvGrpSpPr/>
          <p:nvPr/>
        </p:nvGrpSpPr>
        <p:grpSpPr>
          <a:xfrm>
            <a:off x="2958274" y="3198162"/>
            <a:ext cx="301284" cy="1073376"/>
            <a:chOff x="2958274" y="3198162"/>
            <a:chExt cx="301284" cy="1073376"/>
          </a:xfrm>
        </p:grpSpPr>
        <p:sp>
          <p:nvSpPr>
            <p:cNvPr id="110" name="Freeform 109"/>
            <p:cNvSpPr/>
            <p:nvPr/>
          </p:nvSpPr>
          <p:spPr>
            <a:xfrm>
              <a:off x="3015521" y="3198162"/>
              <a:ext cx="244037" cy="426251"/>
            </a:xfrm>
            <a:custGeom>
              <a:avLst/>
              <a:gdLst/>
              <a:ahLst/>
              <a:cxnLst/>
              <a:rect l="0" t="0" r="0" b="0"/>
              <a:pathLst>
                <a:path w="244037" h="426251">
                  <a:moveTo>
                    <a:pt x="117694" y="0"/>
                  </a:moveTo>
                  <a:lnTo>
                    <a:pt x="117694" y="58617"/>
                  </a:lnTo>
                  <a:lnTo>
                    <a:pt x="116524" y="121197"/>
                  </a:lnTo>
                  <a:lnTo>
                    <a:pt x="110458" y="171351"/>
                  </a:lnTo>
                  <a:lnTo>
                    <a:pt x="107815" y="233932"/>
                  </a:lnTo>
                  <a:lnTo>
                    <a:pt x="107358" y="284953"/>
                  </a:lnTo>
                  <a:lnTo>
                    <a:pt x="104103" y="333995"/>
                  </a:lnTo>
                  <a:lnTo>
                    <a:pt x="101125" y="362522"/>
                  </a:lnTo>
                  <a:lnTo>
                    <a:pt x="102506" y="409431"/>
                  </a:lnTo>
                  <a:lnTo>
                    <a:pt x="100549" y="420353"/>
                  </a:lnTo>
                  <a:lnTo>
                    <a:pt x="96905" y="425295"/>
                  </a:lnTo>
                  <a:lnTo>
                    <a:pt x="92136" y="426250"/>
                  </a:lnTo>
                  <a:lnTo>
                    <a:pt x="86617" y="424546"/>
                  </a:lnTo>
                  <a:lnTo>
                    <a:pt x="74246" y="410176"/>
                  </a:lnTo>
                  <a:lnTo>
                    <a:pt x="41682" y="347402"/>
                  </a:lnTo>
                  <a:lnTo>
                    <a:pt x="10010" y="287386"/>
                  </a:lnTo>
                  <a:lnTo>
                    <a:pt x="3791" y="279328"/>
                  </a:lnTo>
                  <a:lnTo>
                    <a:pt x="815" y="277466"/>
                  </a:lnTo>
                  <a:lnTo>
                    <a:pt x="0" y="279734"/>
                  </a:lnTo>
                  <a:lnTo>
                    <a:pt x="7098" y="308591"/>
                  </a:lnTo>
                  <a:lnTo>
                    <a:pt x="35662" y="368784"/>
                  </a:lnTo>
                  <a:lnTo>
                    <a:pt x="47114" y="400168"/>
                  </a:lnTo>
                  <a:lnTo>
                    <a:pt x="53093" y="405989"/>
                  </a:lnTo>
                  <a:lnTo>
                    <a:pt x="60589" y="408700"/>
                  </a:lnTo>
                  <a:lnTo>
                    <a:pt x="69095" y="409337"/>
                  </a:lnTo>
                  <a:lnTo>
                    <a:pt x="84786" y="403806"/>
                  </a:lnTo>
                  <a:lnTo>
                    <a:pt x="142209" y="354194"/>
                  </a:lnTo>
                  <a:lnTo>
                    <a:pt x="164472" y="334494"/>
                  </a:lnTo>
                  <a:lnTo>
                    <a:pt x="227114" y="310410"/>
                  </a:lnTo>
                  <a:lnTo>
                    <a:pt x="244036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958274" y="3792134"/>
              <a:ext cx="189477" cy="479404"/>
            </a:xfrm>
            <a:custGeom>
              <a:avLst/>
              <a:gdLst/>
              <a:ahLst/>
              <a:cxnLst/>
              <a:rect l="0" t="0" r="0" b="0"/>
              <a:pathLst>
                <a:path w="189477" h="479404">
                  <a:moveTo>
                    <a:pt x="174941" y="153552"/>
                  </a:moveTo>
                  <a:lnTo>
                    <a:pt x="139024" y="215832"/>
                  </a:lnTo>
                  <a:lnTo>
                    <a:pt x="111607" y="269882"/>
                  </a:lnTo>
                  <a:lnTo>
                    <a:pt x="83889" y="331217"/>
                  </a:lnTo>
                  <a:lnTo>
                    <a:pt x="61592" y="380629"/>
                  </a:lnTo>
                  <a:lnTo>
                    <a:pt x="51165" y="440431"/>
                  </a:lnTo>
                  <a:lnTo>
                    <a:pt x="55978" y="462767"/>
                  </a:lnTo>
                  <a:lnTo>
                    <a:pt x="60537" y="471999"/>
                  </a:lnTo>
                  <a:lnTo>
                    <a:pt x="68256" y="476984"/>
                  </a:lnTo>
                  <a:lnTo>
                    <a:pt x="89311" y="479403"/>
                  </a:lnTo>
                  <a:lnTo>
                    <a:pt x="108027" y="473459"/>
                  </a:lnTo>
                  <a:lnTo>
                    <a:pt x="153555" y="437252"/>
                  </a:lnTo>
                  <a:lnTo>
                    <a:pt x="166606" y="422360"/>
                  </a:lnTo>
                  <a:lnTo>
                    <a:pt x="188343" y="374000"/>
                  </a:lnTo>
                  <a:lnTo>
                    <a:pt x="189476" y="353304"/>
                  </a:lnTo>
                  <a:lnTo>
                    <a:pt x="180671" y="311422"/>
                  </a:lnTo>
                  <a:lnTo>
                    <a:pt x="159262" y="270523"/>
                  </a:lnTo>
                  <a:lnTo>
                    <a:pt x="137020" y="246182"/>
                  </a:lnTo>
                  <a:lnTo>
                    <a:pt x="77413" y="202806"/>
                  </a:lnTo>
                  <a:lnTo>
                    <a:pt x="25176" y="159412"/>
                  </a:lnTo>
                  <a:lnTo>
                    <a:pt x="10502" y="140948"/>
                  </a:lnTo>
                  <a:lnTo>
                    <a:pt x="2421" y="117924"/>
                  </a:lnTo>
                  <a:lnTo>
                    <a:pt x="0" y="93264"/>
                  </a:lnTo>
                  <a:lnTo>
                    <a:pt x="2822" y="70605"/>
                  </a:lnTo>
                  <a:lnTo>
                    <a:pt x="16578" y="38118"/>
                  </a:lnTo>
                  <a:lnTo>
                    <a:pt x="41061" y="11854"/>
                  </a:lnTo>
                  <a:lnTo>
                    <a:pt x="63576" y="2838"/>
                  </a:lnTo>
                  <a:lnTo>
                    <a:pt x="88010" y="0"/>
                  </a:lnTo>
                  <a:lnTo>
                    <a:pt x="110569" y="2638"/>
                  </a:lnTo>
                  <a:lnTo>
                    <a:pt x="142999" y="16290"/>
                  </a:lnTo>
                  <a:lnTo>
                    <a:pt x="158015" y="31715"/>
                  </a:lnTo>
                  <a:lnTo>
                    <a:pt x="177186" y="70214"/>
                  </a:lnTo>
                  <a:lnTo>
                    <a:pt x="178669" y="90777"/>
                  </a:lnTo>
                  <a:lnTo>
                    <a:pt x="174941" y="143023"/>
                  </a:lnTo>
                </a:path>
              </a:pathLst>
            </a:custGeom>
            <a:ln w="3809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289557" y="1444575"/>
            <a:ext cx="2080582" cy="821224"/>
            <a:chOff x="1289557" y="1444575"/>
            <a:chExt cx="2080582" cy="821224"/>
          </a:xfrm>
        </p:grpSpPr>
        <p:sp>
          <p:nvSpPr>
            <p:cNvPr id="2" name="Freeform 1"/>
            <p:cNvSpPr/>
            <p:nvPr/>
          </p:nvSpPr>
          <p:spPr>
            <a:xfrm>
              <a:off x="1289557" y="1639210"/>
              <a:ext cx="216662" cy="500247"/>
            </a:xfrm>
            <a:custGeom>
              <a:avLst/>
              <a:gdLst/>
              <a:ahLst/>
              <a:cxnLst/>
              <a:rect l="0" t="0" r="0" b="0"/>
              <a:pathLst>
                <a:path w="216662" h="500247">
                  <a:moveTo>
                    <a:pt x="176701" y="205448"/>
                  </a:moveTo>
                  <a:lnTo>
                    <a:pt x="192342" y="187467"/>
                  </a:lnTo>
                  <a:lnTo>
                    <a:pt x="211545" y="141296"/>
                  </a:lnTo>
                  <a:lnTo>
                    <a:pt x="216661" y="104812"/>
                  </a:lnTo>
                  <a:lnTo>
                    <a:pt x="206998" y="64366"/>
                  </a:lnTo>
                  <a:lnTo>
                    <a:pt x="189317" y="33925"/>
                  </a:lnTo>
                  <a:lnTo>
                    <a:pt x="163671" y="10087"/>
                  </a:lnTo>
                  <a:lnTo>
                    <a:pt x="137765" y="1638"/>
                  </a:lnTo>
                  <a:lnTo>
                    <a:pt x="96534" y="0"/>
                  </a:lnTo>
                  <a:lnTo>
                    <a:pt x="84652" y="1803"/>
                  </a:lnTo>
                  <a:lnTo>
                    <a:pt x="65210" y="13164"/>
                  </a:lnTo>
                  <a:lnTo>
                    <a:pt x="27531" y="51835"/>
                  </a:lnTo>
                  <a:lnTo>
                    <a:pt x="5426" y="100731"/>
                  </a:lnTo>
                  <a:lnTo>
                    <a:pt x="0" y="143095"/>
                  </a:lnTo>
                  <a:lnTo>
                    <a:pt x="6573" y="200237"/>
                  </a:lnTo>
                  <a:lnTo>
                    <a:pt x="12571" y="224189"/>
                  </a:lnTo>
                  <a:lnTo>
                    <a:pt x="25375" y="243413"/>
                  </a:lnTo>
                  <a:lnTo>
                    <a:pt x="33703" y="251815"/>
                  </a:lnTo>
                  <a:lnTo>
                    <a:pt x="55434" y="261151"/>
                  </a:lnTo>
                  <a:lnTo>
                    <a:pt x="67780" y="263640"/>
                  </a:lnTo>
                  <a:lnTo>
                    <a:pt x="78351" y="262960"/>
                  </a:lnTo>
                  <a:lnTo>
                    <a:pt x="96335" y="255965"/>
                  </a:lnTo>
                  <a:lnTo>
                    <a:pt x="141328" y="218991"/>
                  </a:lnTo>
                  <a:lnTo>
                    <a:pt x="174630" y="162674"/>
                  </a:lnTo>
                  <a:lnTo>
                    <a:pt x="190806" y="128109"/>
                  </a:lnTo>
                  <a:lnTo>
                    <a:pt x="190784" y="129322"/>
                  </a:lnTo>
                  <a:lnTo>
                    <a:pt x="188282" y="154036"/>
                  </a:lnTo>
                  <a:lnTo>
                    <a:pt x="180132" y="217092"/>
                  </a:lnTo>
                  <a:lnTo>
                    <a:pt x="178887" y="264010"/>
                  </a:lnTo>
                  <a:lnTo>
                    <a:pt x="184237" y="314957"/>
                  </a:lnTo>
                  <a:lnTo>
                    <a:pt x="186343" y="365927"/>
                  </a:lnTo>
                  <a:lnTo>
                    <a:pt x="187054" y="428784"/>
                  </a:lnTo>
                  <a:lnTo>
                    <a:pt x="187177" y="470493"/>
                  </a:lnTo>
                  <a:lnTo>
                    <a:pt x="187229" y="5002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34713" y="1677066"/>
              <a:ext cx="250617" cy="441334"/>
            </a:xfrm>
            <a:custGeom>
              <a:avLst/>
              <a:gdLst/>
              <a:ahLst/>
              <a:cxnLst/>
              <a:rect l="0" t="0" r="0" b="0"/>
              <a:pathLst>
                <a:path w="250617" h="441334">
                  <a:moveTo>
                    <a:pt x="0" y="51779"/>
                  </a:moveTo>
                  <a:lnTo>
                    <a:pt x="58617" y="46189"/>
                  </a:lnTo>
                  <a:lnTo>
                    <a:pt x="121453" y="33567"/>
                  </a:lnTo>
                  <a:lnTo>
                    <a:pt x="175940" y="25694"/>
                  </a:lnTo>
                  <a:lnTo>
                    <a:pt x="231226" y="6345"/>
                  </a:lnTo>
                  <a:lnTo>
                    <a:pt x="241889" y="433"/>
                  </a:lnTo>
                  <a:lnTo>
                    <a:pt x="247827" y="0"/>
                  </a:lnTo>
                  <a:lnTo>
                    <a:pt x="250616" y="3222"/>
                  </a:lnTo>
                  <a:lnTo>
                    <a:pt x="250595" y="17330"/>
                  </a:lnTo>
                  <a:lnTo>
                    <a:pt x="242837" y="50410"/>
                  </a:lnTo>
                  <a:lnTo>
                    <a:pt x="213245" y="109830"/>
                  </a:lnTo>
                  <a:lnTo>
                    <a:pt x="185839" y="171694"/>
                  </a:lnTo>
                  <a:lnTo>
                    <a:pt x="161014" y="227067"/>
                  </a:lnTo>
                  <a:lnTo>
                    <a:pt x="138910" y="277736"/>
                  </a:lnTo>
                  <a:lnTo>
                    <a:pt x="113184" y="338871"/>
                  </a:lnTo>
                  <a:lnTo>
                    <a:pt x="91825" y="398204"/>
                  </a:lnTo>
                  <a:lnTo>
                    <a:pt x="73700" y="441333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76869" y="1444575"/>
              <a:ext cx="1463462" cy="779110"/>
            </a:xfrm>
            <a:custGeom>
              <a:avLst/>
              <a:gdLst/>
              <a:ahLst/>
              <a:cxnLst/>
              <a:rect l="0" t="0" r="0" b="0"/>
              <a:pathLst>
                <a:path w="1463462" h="779110">
                  <a:moveTo>
                    <a:pt x="0" y="779109"/>
                  </a:moveTo>
                  <a:lnTo>
                    <a:pt x="9575" y="755063"/>
                  </a:lnTo>
                  <a:lnTo>
                    <a:pt x="52998" y="693987"/>
                  </a:lnTo>
                  <a:lnTo>
                    <a:pt x="91668" y="639965"/>
                  </a:lnTo>
                  <a:lnTo>
                    <a:pt x="119133" y="588127"/>
                  </a:lnTo>
                  <a:lnTo>
                    <a:pt x="139259" y="542209"/>
                  </a:lnTo>
                  <a:lnTo>
                    <a:pt x="159829" y="504326"/>
                  </a:lnTo>
                  <a:lnTo>
                    <a:pt x="178772" y="449469"/>
                  </a:lnTo>
                  <a:lnTo>
                    <a:pt x="187391" y="390341"/>
                  </a:lnTo>
                  <a:lnTo>
                    <a:pt x="188884" y="339615"/>
                  </a:lnTo>
                  <a:lnTo>
                    <a:pt x="188219" y="279648"/>
                  </a:lnTo>
                  <a:lnTo>
                    <a:pt x="179901" y="243906"/>
                  </a:lnTo>
                  <a:lnTo>
                    <a:pt x="150105" y="189744"/>
                  </a:lnTo>
                  <a:lnTo>
                    <a:pt x="108724" y="131952"/>
                  </a:lnTo>
                  <a:lnTo>
                    <a:pt x="58488" y="82012"/>
                  </a:lnTo>
                  <a:lnTo>
                    <a:pt x="40032" y="72325"/>
                  </a:lnTo>
                  <a:lnTo>
                    <a:pt x="36047" y="66934"/>
                  </a:lnTo>
                  <a:lnTo>
                    <a:pt x="35730" y="61000"/>
                  </a:lnTo>
                  <a:lnTo>
                    <a:pt x="37858" y="54705"/>
                  </a:lnTo>
                  <a:lnTo>
                    <a:pt x="43956" y="50508"/>
                  </a:lnTo>
                  <a:lnTo>
                    <a:pt x="74895" y="44601"/>
                  </a:lnTo>
                  <a:lnTo>
                    <a:pt x="130391" y="42605"/>
                  </a:lnTo>
                  <a:lnTo>
                    <a:pt x="191742" y="42211"/>
                  </a:lnTo>
                  <a:lnTo>
                    <a:pt x="250091" y="42133"/>
                  </a:lnTo>
                  <a:lnTo>
                    <a:pt x="299619" y="42120"/>
                  </a:lnTo>
                  <a:lnTo>
                    <a:pt x="350169" y="42116"/>
                  </a:lnTo>
                  <a:lnTo>
                    <a:pt x="409764" y="42115"/>
                  </a:lnTo>
                  <a:lnTo>
                    <a:pt x="461006" y="36525"/>
                  </a:lnTo>
                  <a:lnTo>
                    <a:pt x="521735" y="32561"/>
                  </a:lnTo>
                  <a:lnTo>
                    <a:pt x="572738" y="31875"/>
                  </a:lnTo>
                  <a:lnTo>
                    <a:pt x="623726" y="31672"/>
                  </a:lnTo>
                  <a:lnTo>
                    <a:pt x="686588" y="31603"/>
                  </a:lnTo>
                  <a:lnTo>
                    <a:pt x="743805" y="26000"/>
                  </a:lnTo>
                  <a:lnTo>
                    <a:pt x="798478" y="22034"/>
                  </a:lnTo>
                  <a:lnTo>
                    <a:pt x="861270" y="21250"/>
                  </a:lnTo>
                  <a:lnTo>
                    <a:pt x="924670" y="21096"/>
                  </a:lnTo>
                  <a:lnTo>
                    <a:pt x="976136" y="21069"/>
                  </a:lnTo>
                  <a:lnTo>
                    <a:pt x="1036353" y="19890"/>
                  </a:lnTo>
                  <a:lnTo>
                    <a:pt x="1099767" y="11993"/>
                  </a:lnTo>
                  <a:lnTo>
                    <a:pt x="1162116" y="10818"/>
                  </a:lnTo>
                  <a:lnTo>
                    <a:pt x="1220705" y="7466"/>
                  </a:lnTo>
                  <a:lnTo>
                    <a:pt x="1282928" y="1475"/>
                  </a:lnTo>
                  <a:lnTo>
                    <a:pt x="1335903" y="6357"/>
                  </a:lnTo>
                  <a:lnTo>
                    <a:pt x="1393334" y="1603"/>
                  </a:lnTo>
                  <a:lnTo>
                    <a:pt x="1434104" y="475"/>
                  </a:lnTo>
                  <a:lnTo>
                    <a:pt x="14634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71667" y="1655145"/>
              <a:ext cx="281291" cy="483012"/>
            </a:xfrm>
            <a:custGeom>
              <a:avLst/>
              <a:gdLst/>
              <a:ahLst/>
              <a:cxnLst/>
              <a:rect l="0" t="0" r="0" b="0"/>
              <a:pathLst>
                <a:path w="281291" h="483012">
                  <a:moveTo>
                    <a:pt x="105285" y="0"/>
                  </a:moveTo>
                  <a:lnTo>
                    <a:pt x="75976" y="34898"/>
                  </a:lnTo>
                  <a:lnTo>
                    <a:pt x="44052" y="89458"/>
                  </a:lnTo>
                  <a:lnTo>
                    <a:pt x="37557" y="92394"/>
                  </a:lnTo>
                  <a:lnTo>
                    <a:pt x="30887" y="92012"/>
                  </a:lnTo>
                  <a:lnTo>
                    <a:pt x="24101" y="89417"/>
                  </a:lnTo>
                  <a:lnTo>
                    <a:pt x="21916" y="85348"/>
                  </a:lnTo>
                  <a:lnTo>
                    <a:pt x="22799" y="80295"/>
                  </a:lnTo>
                  <a:lnTo>
                    <a:pt x="53720" y="33436"/>
                  </a:lnTo>
                  <a:lnTo>
                    <a:pt x="60380" y="25800"/>
                  </a:lnTo>
                  <a:lnTo>
                    <a:pt x="92109" y="9464"/>
                  </a:lnTo>
                  <a:lnTo>
                    <a:pt x="131147" y="2804"/>
                  </a:lnTo>
                  <a:lnTo>
                    <a:pt x="155383" y="7486"/>
                  </a:lnTo>
                  <a:lnTo>
                    <a:pt x="176684" y="18535"/>
                  </a:lnTo>
                  <a:lnTo>
                    <a:pt x="216824" y="64226"/>
                  </a:lnTo>
                  <a:lnTo>
                    <a:pt x="225047" y="87816"/>
                  </a:lnTo>
                  <a:lnTo>
                    <a:pt x="230327" y="146678"/>
                  </a:lnTo>
                  <a:lnTo>
                    <a:pt x="224810" y="170865"/>
                  </a:lnTo>
                  <a:lnTo>
                    <a:pt x="202204" y="211046"/>
                  </a:lnTo>
                  <a:lnTo>
                    <a:pt x="185794" y="225599"/>
                  </a:lnTo>
                  <a:lnTo>
                    <a:pt x="124661" y="264906"/>
                  </a:lnTo>
                  <a:lnTo>
                    <a:pt x="104537" y="266695"/>
                  </a:lnTo>
                  <a:lnTo>
                    <a:pt x="94258" y="265534"/>
                  </a:lnTo>
                  <a:lnTo>
                    <a:pt x="90915" y="262420"/>
                  </a:lnTo>
                  <a:lnTo>
                    <a:pt x="92195" y="258005"/>
                  </a:lnTo>
                  <a:lnTo>
                    <a:pt x="96558" y="252722"/>
                  </a:lnTo>
                  <a:lnTo>
                    <a:pt x="119467" y="239697"/>
                  </a:lnTo>
                  <a:lnTo>
                    <a:pt x="141614" y="238333"/>
                  </a:lnTo>
                  <a:lnTo>
                    <a:pt x="188370" y="246990"/>
                  </a:lnTo>
                  <a:lnTo>
                    <a:pt x="215170" y="262175"/>
                  </a:lnTo>
                  <a:lnTo>
                    <a:pt x="252365" y="298243"/>
                  </a:lnTo>
                  <a:lnTo>
                    <a:pt x="265410" y="318556"/>
                  </a:lnTo>
                  <a:lnTo>
                    <a:pt x="278161" y="356300"/>
                  </a:lnTo>
                  <a:lnTo>
                    <a:pt x="281290" y="395949"/>
                  </a:lnTo>
                  <a:lnTo>
                    <a:pt x="277876" y="419303"/>
                  </a:lnTo>
                  <a:lnTo>
                    <a:pt x="269339" y="438261"/>
                  </a:lnTo>
                  <a:lnTo>
                    <a:pt x="256577" y="454486"/>
                  </a:lnTo>
                  <a:lnTo>
                    <a:pt x="239206" y="469496"/>
                  </a:lnTo>
                  <a:lnTo>
                    <a:pt x="216668" y="477727"/>
                  </a:lnTo>
                  <a:lnTo>
                    <a:pt x="158482" y="483011"/>
                  </a:lnTo>
                  <a:lnTo>
                    <a:pt x="99069" y="476819"/>
                  </a:lnTo>
                  <a:lnTo>
                    <a:pt x="45392" y="47126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98050" y="2097342"/>
              <a:ext cx="71241" cy="168457"/>
            </a:xfrm>
            <a:custGeom>
              <a:avLst/>
              <a:gdLst/>
              <a:ahLst/>
              <a:cxnLst/>
              <a:rect l="0" t="0" r="0" b="0"/>
              <a:pathLst>
                <a:path w="71241" h="168457">
                  <a:moveTo>
                    <a:pt x="31586" y="0"/>
                  </a:moveTo>
                  <a:lnTo>
                    <a:pt x="41161" y="24046"/>
                  </a:lnTo>
                  <a:lnTo>
                    <a:pt x="65400" y="65182"/>
                  </a:lnTo>
                  <a:lnTo>
                    <a:pt x="71240" y="100942"/>
                  </a:lnTo>
                  <a:lnTo>
                    <a:pt x="66367" y="121292"/>
                  </a:lnTo>
                  <a:lnTo>
                    <a:pt x="44175" y="153421"/>
                  </a:lnTo>
                  <a:lnTo>
                    <a:pt x="27822" y="16177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37547" y="1723165"/>
              <a:ext cx="313230" cy="417991"/>
            </a:xfrm>
            <a:custGeom>
              <a:avLst/>
              <a:gdLst/>
              <a:ahLst/>
              <a:cxnLst/>
              <a:rect l="0" t="0" r="0" b="0"/>
              <a:pathLst>
                <a:path w="313230" h="417991">
                  <a:moveTo>
                    <a:pt x="60545" y="5680"/>
                  </a:moveTo>
                  <a:lnTo>
                    <a:pt x="34181" y="65620"/>
                  </a:lnTo>
                  <a:lnTo>
                    <a:pt x="6236" y="112157"/>
                  </a:lnTo>
                  <a:lnTo>
                    <a:pt x="3282" y="114099"/>
                  </a:lnTo>
                  <a:lnTo>
                    <a:pt x="1313" y="110715"/>
                  </a:lnTo>
                  <a:lnTo>
                    <a:pt x="0" y="103779"/>
                  </a:lnTo>
                  <a:lnTo>
                    <a:pt x="9330" y="71661"/>
                  </a:lnTo>
                  <a:lnTo>
                    <a:pt x="26912" y="38098"/>
                  </a:lnTo>
                  <a:lnTo>
                    <a:pt x="52529" y="11516"/>
                  </a:lnTo>
                  <a:lnTo>
                    <a:pt x="75310" y="2424"/>
                  </a:lnTo>
                  <a:lnTo>
                    <a:pt x="87936" y="0"/>
                  </a:lnTo>
                  <a:lnTo>
                    <a:pt x="108203" y="3545"/>
                  </a:lnTo>
                  <a:lnTo>
                    <a:pt x="132768" y="18695"/>
                  </a:lnTo>
                  <a:lnTo>
                    <a:pt x="140279" y="24885"/>
                  </a:lnTo>
                  <a:lnTo>
                    <a:pt x="151744" y="44241"/>
                  </a:lnTo>
                  <a:lnTo>
                    <a:pt x="171211" y="102308"/>
                  </a:lnTo>
                  <a:lnTo>
                    <a:pt x="172222" y="162244"/>
                  </a:lnTo>
                  <a:lnTo>
                    <a:pt x="161503" y="225079"/>
                  </a:lnTo>
                  <a:lnTo>
                    <a:pt x="148121" y="284241"/>
                  </a:lnTo>
                  <a:lnTo>
                    <a:pt x="131093" y="330935"/>
                  </a:lnTo>
                  <a:lnTo>
                    <a:pt x="91853" y="392015"/>
                  </a:lnTo>
                  <a:lnTo>
                    <a:pt x="76800" y="406672"/>
                  </a:lnTo>
                  <a:lnTo>
                    <a:pt x="58410" y="417085"/>
                  </a:lnTo>
                  <a:lnTo>
                    <a:pt x="49763" y="417990"/>
                  </a:lnTo>
                  <a:lnTo>
                    <a:pt x="33916" y="412757"/>
                  </a:lnTo>
                  <a:lnTo>
                    <a:pt x="11840" y="396657"/>
                  </a:lnTo>
                  <a:lnTo>
                    <a:pt x="8188" y="389164"/>
                  </a:lnTo>
                  <a:lnTo>
                    <a:pt x="7250" y="371479"/>
                  </a:lnTo>
                  <a:lnTo>
                    <a:pt x="13852" y="355040"/>
                  </a:lnTo>
                  <a:lnTo>
                    <a:pt x="37153" y="325423"/>
                  </a:lnTo>
                  <a:lnTo>
                    <a:pt x="62973" y="309689"/>
                  </a:lnTo>
                  <a:lnTo>
                    <a:pt x="88920" y="307691"/>
                  </a:lnTo>
                  <a:lnTo>
                    <a:pt x="142059" y="315940"/>
                  </a:lnTo>
                  <a:lnTo>
                    <a:pt x="197058" y="332251"/>
                  </a:lnTo>
                  <a:lnTo>
                    <a:pt x="250010" y="347296"/>
                  </a:lnTo>
                  <a:lnTo>
                    <a:pt x="280459" y="343335"/>
                  </a:lnTo>
                  <a:lnTo>
                    <a:pt x="313229" y="3320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84465" y="1715691"/>
              <a:ext cx="154665" cy="392181"/>
            </a:xfrm>
            <a:custGeom>
              <a:avLst/>
              <a:gdLst/>
              <a:ahLst/>
              <a:cxnLst/>
              <a:rect l="0" t="0" r="0" b="0"/>
              <a:pathLst>
                <a:path w="154665" h="392181">
                  <a:moveTo>
                    <a:pt x="140010" y="128967"/>
                  </a:moveTo>
                  <a:lnTo>
                    <a:pt x="154664" y="85005"/>
                  </a:lnTo>
                  <a:lnTo>
                    <a:pt x="153580" y="49131"/>
                  </a:lnTo>
                  <a:lnTo>
                    <a:pt x="145651" y="28753"/>
                  </a:lnTo>
                  <a:lnTo>
                    <a:pt x="140262" y="20044"/>
                  </a:lnTo>
                  <a:lnTo>
                    <a:pt x="121794" y="7247"/>
                  </a:lnTo>
                  <a:lnTo>
                    <a:pt x="99159" y="0"/>
                  </a:lnTo>
                  <a:lnTo>
                    <a:pt x="77401" y="679"/>
                  </a:lnTo>
                  <a:lnTo>
                    <a:pt x="45420" y="13227"/>
                  </a:lnTo>
                  <a:lnTo>
                    <a:pt x="30510" y="28394"/>
                  </a:lnTo>
                  <a:lnTo>
                    <a:pt x="3694" y="87267"/>
                  </a:lnTo>
                  <a:lnTo>
                    <a:pt x="0" y="97657"/>
                  </a:lnTo>
                  <a:lnTo>
                    <a:pt x="390" y="134638"/>
                  </a:lnTo>
                  <a:lnTo>
                    <a:pt x="13503" y="169642"/>
                  </a:lnTo>
                  <a:lnTo>
                    <a:pt x="32206" y="196651"/>
                  </a:lnTo>
                  <a:lnTo>
                    <a:pt x="41235" y="200996"/>
                  </a:lnTo>
                  <a:lnTo>
                    <a:pt x="63744" y="202704"/>
                  </a:lnTo>
                  <a:lnTo>
                    <a:pt x="83108" y="196444"/>
                  </a:lnTo>
                  <a:lnTo>
                    <a:pt x="91547" y="191499"/>
                  </a:lnTo>
                  <a:lnTo>
                    <a:pt x="104043" y="176646"/>
                  </a:lnTo>
                  <a:lnTo>
                    <a:pt x="137430" y="118003"/>
                  </a:lnTo>
                  <a:lnTo>
                    <a:pt x="141799" y="107620"/>
                  </a:lnTo>
                  <a:lnTo>
                    <a:pt x="144712" y="105377"/>
                  </a:lnTo>
                  <a:lnTo>
                    <a:pt x="146654" y="108561"/>
                  </a:lnTo>
                  <a:lnTo>
                    <a:pt x="150027" y="161072"/>
                  </a:lnTo>
                  <a:lnTo>
                    <a:pt x="150386" y="208410"/>
                  </a:lnTo>
                  <a:lnTo>
                    <a:pt x="150493" y="258311"/>
                  </a:lnTo>
                  <a:lnTo>
                    <a:pt x="147410" y="314567"/>
                  </a:lnTo>
                  <a:lnTo>
                    <a:pt x="140984" y="374334"/>
                  </a:lnTo>
                  <a:lnTo>
                    <a:pt x="140010" y="3921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04223" y="1605419"/>
              <a:ext cx="165916" cy="519322"/>
            </a:xfrm>
            <a:custGeom>
              <a:avLst/>
              <a:gdLst/>
              <a:ahLst/>
              <a:cxnLst/>
              <a:rect l="0" t="0" r="0" b="0"/>
              <a:pathLst>
                <a:path w="165916" h="519322">
                  <a:moveTo>
                    <a:pt x="136107" y="144483"/>
                  </a:moveTo>
                  <a:lnTo>
                    <a:pt x="90326" y="198597"/>
                  </a:lnTo>
                  <a:lnTo>
                    <a:pt x="56744" y="239530"/>
                  </a:lnTo>
                  <a:lnTo>
                    <a:pt x="34816" y="290986"/>
                  </a:lnTo>
                  <a:lnTo>
                    <a:pt x="12287" y="353143"/>
                  </a:lnTo>
                  <a:lnTo>
                    <a:pt x="1814" y="410827"/>
                  </a:lnTo>
                  <a:lnTo>
                    <a:pt x="0" y="453207"/>
                  </a:lnTo>
                  <a:lnTo>
                    <a:pt x="5815" y="475106"/>
                  </a:lnTo>
                  <a:lnTo>
                    <a:pt x="28612" y="508228"/>
                  </a:lnTo>
                  <a:lnTo>
                    <a:pt x="48167" y="516717"/>
                  </a:lnTo>
                  <a:lnTo>
                    <a:pt x="72456" y="519321"/>
                  </a:lnTo>
                  <a:lnTo>
                    <a:pt x="98849" y="516578"/>
                  </a:lnTo>
                  <a:lnTo>
                    <a:pt x="108929" y="511869"/>
                  </a:lnTo>
                  <a:lnTo>
                    <a:pt x="143475" y="474923"/>
                  </a:lnTo>
                  <a:lnTo>
                    <a:pt x="158697" y="447892"/>
                  </a:lnTo>
                  <a:lnTo>
                    <a:pt x="165915" y="397741"/>
                  </a:lnTo>
                  <a:lnTo>
                    <a:pt x="164826" y="351973"/>
                  </a:lnTo>
                  <a:lnTo>
                    <a:pt x="143904" y="292863"/>
                  </a:lnTo>
                  <a:lnTo>
                    <a:pt x="105895" y="242488"/>
                  </a:lnTo>
                  <a:lnTo>
                    <a:pt x="46404" y="184707"/>
                  </a:lnTo>
                  <a:lnTo>
                    <a:pt x="13088" y="133705"/>
                  </a:lnTo>
                  <a:lnTo>
                    <a:pt x="5393" y="111617"/>
                  </a:lnTo>
                  <a:lnTo>
                    <a:pt x="1973" y="86202"/>
                  </a:lnTo>
                  <a:lnTo>
                    <a:pt x="6692" y="62428"/>
                  </a:lnTo>
                  <a:lnTo>
                    <a:pt x="22502" y="32433"/>
                  </a:lnTo>
                  <a:lnTo>
                    <a:pt x="36483" y="17474"/>
                  </a:lnTo>
                  <a:lnTo>
                    <a:pt x="54395" y="6926"/>
                  </a:lnTo>
                  <a:lnTo>
                    <a:pt x="89799" y="0"/>
                  </a:lnTo>
                  <a:lnTo>
                    <a:pt x="124336" y="3537"/>
                  </a:lnTo>
                  <a:lnTo>
                    <a:pt x="142964" y="15160"/>
                  </a:lnTo>
                  <a:lnTo>
                    <a:pt x="151207" y="23173"/>
                  </a:lnTo>
                  <a:lnTo>
                    <a:pt x="160365" y="44553"/>
                  </a:lnTo>
                  <a:lnTo>
                    <a:pt x="163266" y="68484"/>
                  </a:lnTo>
                  <a:lnTo>
                    <a:pt x="155597" y="109324"/>
                  </a:lnTo>
                  <a:lnTo>
                    <a:pt x="146636" y="1339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119024" y="1139249"/>
            <a:ext cx="231628" cy="263213"/>
            <a:chOff x="2119024" y="1139249"/>
            <a:chExt cx="231628" cy="263213"/>
          </a:xfrm>
        </p:grpSpPr>
        <p:sp>
          <p:nvSpPr>
            <p:cNvPr id="11" name="Freeform 10"/>
            <p:cNvSpPr/>
            <p:nvPr/>
          </p:nvSpPr>
          <p:spPr>
            <a:xfrm>
              <a:off x="2161138" y="1139249"/>
              <a:ext cx="147400" cy="263213"/>
            </a:xfrm>
            <a:custGeom>
              <a:avLst/>
              <a:gdLst/>
              <a:ahLst/>
              <a:cxnLst/>
              <a:rect l="0" t="0" r="0" b="0"/>
              <a:pathLst>
                <a:path w="147400" h="263213">
                  <a:moveTo>
                    <a:pt x="147399" y="0"/>
                  </a:moveTo>
                  <a:lnTo>
                    <a:pt x="119888" y="53875"/>
                  </a:lnTo>
                  <a:lnTo>
                    <a:pt x="91080" y="115922"/>
                  </a:lnTo>
                  <a:lnTo>
                    <a:pt x="65041" y="174059"/>
                  </a:lnTo>
                  <a:lnTo>
                    <a:pt x="24423" y="232658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19024" y="1170834"/>
              <a:ext cx="231628" cy="221100"/>
            </a:xfrm>
            <a:custGeom>
              <a:avLst/>
              <a:gdLst/>
              <a:ahLst/>
              <a:cxnLst/>
              <a:rect l="0" t="0" r="0" b="0"/>
              <a:pathLst>
                <a:path w="231628" h="221100">
                  <a:moveTo>
                    <a:pt x="0" y="0"/>
                  </a:moveTo>
                  <a:lnTo>
                    <a:pt x="53875" y="43153"/>
                  </a:lnTo>
                  <a:lnTo>
                    <a:pt x="108686" y="94756"/>
                  </a:lnTo>
                  <a:lnTo>
                    <a:pt x="161519" y="148478"/>
                  </a:lnTo>
                  <a:lnTo>
                    <a:pt x="217265" y="206590"/>
                  </a:lnTo>
                  <a:lnTo>
                    <a:pt x="231627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540164" y="1191891"/>
            <a:ext cx="178986" cy="200043"/>
            <a:chOff x="2540164" y="1191891"/>
            <a:chExt cx="178986" cy="200043"/>
          </a:xfrm>
        </p:grpSpPr>
        <p:sp>
          <p:nvSpPr>
            <p:cNvPr id="14" name="Freeform 13"/>
            <p:cNvSpPr/>
            <p:nvPr/>
          </p:nvSpPr>
          <p:spPr>
            <a:xfrm>
              <a:off x="2571750" y="1191891"/>
              <a:ext cx="147400" cy="200043"/>
            </a:xfrm>
            <a:custGeom>
              <a:avLst/>
              <a:gdLst/>
              <a:ahLst/>
              <a:cxnLst/>
              <a:rect l="0" t="0" r="0" b="0"/>
              <a:pathLst>
                <a:path w="147400" h="200043">
                  <a:moveTo>
                    <a:pt x="147399" y="0"/>
                  </a:moveTo>
                  <a:lnTo>
                    <a:pt x="111482" y="59941"/>
                  </a:lnTo>
                  <a:lnTo>
                    <a:pt x="70118" y="116608"/>
                  </a:lnTo>
                  <a:lnTo>
                    <a:pt x="21052" y="17810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40164" y="1202420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0" y="0"/>
                  </a:moveTo>
                  <a:lnTo>
                    <a:pt x="55045" y="44322"/>
                  </a:lnTo>
                  <a:lnTo>
                    <a:pt x="114512" y="100636"/>
                  </a:lnTo>
                  <a:lnTo>
                    <a:pt x="14739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729677" y="507993"/>
            <a:ext cx="368499" cy="533758"/>
            <a:chOff x="2729677" y="507993"/>
            <a:chExt cx="368499" cy="533758"/>
          </a:xfrm>
        </p:grpSpPr>
        <p:sp>
          <p:nvSpPr>
            <p:cNvPr id="17" name="Freeform 16"/>
            <p:cNvSpPr/>
            <p:nvPr/>
          </p:nvSpPr>
          <p:spPr>
            <a:xfrm>
              <a:off x="2729677" y="802337"/>
              <a:ext cx="368499" cy="239414"/>
            </a:xfrm>
            <a:custGeom>
              <a:avLst/>
              <a:gdLst/>
              <a:ahLst/>
              <a:cxnLst/>
              <a:rect l="0" t="0" r="0" b="0"/>
              <a:pathLst>
                <a:path w="368499" h="239414">
                  <a:moveTo>
                    <a:pt x="0" y="0"/>
                  </a:moveTo>
                  <a:lnTo>
                    <a:pt x="34747" y="53875"/>
                  </a:lnTo>
                  <a:lnTo>
                    <a:pt x="67728" y="108686"/>
                  </a:lnTo>
                  <a:lnTo>
                    <a:pt x="116122" y="168755"/>
                  </a:lnTo>
                  <a:lnTo>
                    <a:pt x="168268" y="230720"/>
                  </a:lnTo>
                  <a:lnTo>
                    <a:pt x="175350" y="238041"/>
                  </a:lnTo>
                  <a:lnTo>
                    <a:pt x="181241" y="239413"/>
                  </a:lnTo>
                  <a:lnTo>
                    <a:pt x="186338" y="236817"/>
                  </a:lnTo>
                  <a:lnTo>
                    <a:pt x="195121" y="224575"/>
                  </a:lnTo>
                  <a:lnTo>
                    <a:pt x="225871" y="166667"/>
                  </a:lnTo>
                  <a:lnTo>
                    <a:pt x="265459" y="106667"/>
                  </a:lnTo>
                  <a:lnTo>
                    <a:pt x="319085" y="49625"/>
                  </a:lnTo>
                  <a:lnTo>
                    <a:pt x="36849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98133" y="507993"/>
              <a:ext cx="31321" cy="494386"/>
            </a:xfrm>
            <a:custGeom>
              <a:avLst/>
              <a:gdLst/>
              <a:ahLst/>
              <a:cxnLst/>
              <a:rect l="0" t="0" r="0" b="0"/>
              <a:pathLst>
                <a:path w="31321" h="494386">
                  <a:moveTo>
                    <a:pt x="0" y="494385"/>
                  </a:moveTo>
                  <a:lnTo>
                    <a:pt x="3120" y="451694"/>
                  </a:lnTo>
                  <a:lnTo>
                    <a:pt x="9553" y="391147"/>
                  </a:lnTo>
                  <a:lnTo>
                    <a:pt x="10336" y="333049"/>
                  </a:lnTo>
                  <a:lnTo>
                    <a:pt x="13591" y="279686"/>
                  </a:lnTo>
                  <a:lnTo>
                    <a:pt x="18845" y="219421"/>
                  </a:lnTo>
                  <a:lnTo>
                    <a:pt x="23521" y="157111"/>
                  </a:lnTo>
                  <a:lnTo>
                    <a:pt x="29196" y="100434"/>
                  </a:lnTo>
                  <a:lnTo>
                    <a:pt x="30878" y="47766"/>
                  </a:lnTo>
                  <a:lnTo>
                    <a:pt x="313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9"/>
          <p:cNvSpPr/>
          <p:nvPr/>
        </p:nvSpPr>
        <p:spPr>
          <a:xfrm>
            <a:off x="2862468" y="1075157"/>
            <a:ext cx="210724" cy="298091"/>
          </a:xfrm>
          <a:custGeom>
            <a:avLst/>
            <a:gdLst/>
            <a:ahLst/>
            <a:cxnLst/>
            <a:rect l="0" t="0" r="0" b="0"/>
            <a:pathLst>
              <a:path w="210724" h="298091">
                <a:moveTo>
                  <a:pt x="105285" y="0"/>
                </a:moveTo>
                <a:lnTo>
                  <a:pt x="47719" y="55225"/>
                </a:lnTo>
                <a:lnTo>
                  <a:pt x="29397" y="64709"/>
                </a:lnTo>
                <a:lnTo>
                  <a:pt x="25447" y="65366"/>
                </a:lnTo>
                <a:lnTo>
                  <a:pt x="25153" y="63464"/>
                </a:lnTo>
                <a:lnTo>
                  <a:pt x="41493" y="43601"/>
                </a:lnTo>
                <a:lnTo>
                  <a:pt x="66107" y="29556"/>
                </a:lnTo>
                <a:lnTo>
                  <a:pt x="101215" y="23575"/>
                </a:lnTo>
                <a:lnTo>
                  <a:pt x="135664" y="27392"/>
                </a:lnTo>
                <a:lnTo>
                  <a:pt x="154272" y="35961"/>
                </a:lnTo>
                <a:lnTo>
                  <a:pt x="162509" y="41521"/>
                </a:lnTo>
                <a:lnTo>
                  <a:pt x="166831" y="49907"/>
                </a:lnTo>
                <a:lnTo>
                  <a:pt x="168514" y="71704"/>
                </a:lnTo>
                <a:lnTo>
                  <a:pt x="162242" y="90750"/>
                </a:lnTo>
                <a:lnTo>
                  <a:pt x="139153" y="122041"/>
                </a:lnTo>
                <a:lnTo>
                  <a:pt x="113370" y="138065"/>
                </a:lnTo>
                <a:lnTo>
                  <a:pt x="80236" y="151621"/>
                </a:lnTo>
                <a:lnTo>
                  <a:pt x="114508" y="148186"/>
                </a:lnTo>
                <a:lnTo>
                  <a:pt x="136290" y="153987"/>
                </a:lnTo>
                <a:lnTo>
                  <a:pt x="178870" y="176776"/>
                </a:lnTo>
                <a:lnTo>
                  <a:pt x="204947" y="202506"/>
                </a:lnTo>
                <a:lnTo>
                  <a:pt x="209161" y="212213"/>
                </a:lnTo>
                <a:lnTo>
                  <a:pt x="210723" y="232357"/>
                </a:lnTo>
                <a:lnTo>
                  <a:pt x="204399" y="249889"/>
                </a:lnTo>
                <a:lnTo>
                  <a:pt x="192619" y="265479"/>
                </a:lnTo>
                <a:lnTo>
                  <a:pt x="166257" y="286241"/>
                </a:lnTo>
                <a:lnTo>
                  <a:pt x="146421" y="296064"/>
                </a:lnTo>
                <a:lnTo>
                  <a:pt x="125907" y="298090"/>
                </a:lnTo>
                <a:lnTo>
                  <a:pt x="72472" y="286826"/>
                </a:lnTo>
                <a:lnTo>
                  <a:pt x="36031" y="275798"/>
                </a:lnTo>
                <a:lnTo>
                  <a:pt x="0" y="25268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1935960" y="2335480"/>
            <a:ext cx="1105493" cy="603222"/>
            <a:chOff x="1935960" y="2335480"/>
            <a:chExt cx="1105493" cy="603222"/>
          </a:xfrm>
        </p:grpSpPr>
        <p:sp>
          <p:nvSpPr>
            <p:cNvPr id="21" name="Freeform 20"/>
            <p:cNvSpPr/>
            <p:nvPr/>
          </p:nvSpPr>
          <p:spPr>
            <a:xfrm>
              <a:off x="2247185" y="2374840"/>
              <a:ext cx="288900" cy="416567"/>
            </a:xfrm>
            <a:custGeom>
              <a:avLst/>
              <a:gdLst/>
              <a:ahLst/>
              <a:cxnLst/>
              <a:rect l="0" t="0" r="0" b="0"/>
              <a:pathLst>
                <a:path w="288900" h="416567">
                  <a:moveTo>
                    <a:pt x="46744" y="16379"/>
                  </a:moveTo>
                  <a:lnTo>
                    <a:pt x="35565" y="27557"/>
                  </a:lnTo>
                  <a:lnTo>
                    <a:pt x="11900" y="89596"/>
                  </a:lnTo>
                  <a:lnTo>
                    <a:pt x="8306" y="93266"/>
                  </a:lnTo>
                  <a:lnTo>
                    <a:pt x="4741" y="92203"/>
                  </a:lnTo>
                  <a:lnTo>
                    <a:pt x="1195" y="87986"/>
                  </a:lnTo>
                  <a:lnTo>
                    <a:pt x="0" y="81664"/>
                  </a:lnTo>
                  <a:lnTo>
                    <a:pt x="6488" y="46302"/>
                  </a:lnTo>
                  <a:lnTo>
                    <a:pt x="13645" y="27338"/>
                  </a:lnTo>
                  <a:lnTo>
                    <a:pt x="24624" y="11111"/>
                  </a:lnTo>
                  <a:lnTo>
                    <a:pt x="33167" y="5848"/>
                  </a:lnTo>
                  <a:lnTo>
                    <a:pt x="55138" y="0"/>
                  </a:lnTo>
                  <a:lnTo>
                    <a:pt x="88225" y="2297"/>
                  </a:lnTo>
                  <a:lnTo>
                    <a:pt x="106514" y="13630"/>
                  </a:lnTo>
                  <a:lnTo>
                    <a:pt x="121271" y="30365"/>
                  </a:lnTo>
                  <a:lnTo>
                    <a:pt x="147976" y="91552"/>
                  </a:lnTo>
                  <a:lnTo>
                    <a:pt x="159330" y="149944"/>
                  </a:lnTo>
                  <a:lnTo>
                    <a:pt x="161601" y="204912"/>
                  </a:lnTo>
                  <a:lnTo>
                    <a:pt x="162274" y="255125"/>
                  </a:lnTo>
                  <a:lnTo>
                    <a:pt x="156912" y="314013"/>
                  </a:lnTo>
                  <a:lnTo>
                    <a:pt x="136182" y="362300"/>
                  </a:lnTo>
                  <a:lnTo>
                    <a:pt x="115228" y="393785"/>
                  </a:lnTo>
                  <a:lnTo>
                    <a:pt x="97068" y="410672"/>
                  </a:lnTo>
                  <a:lnTo>
                    <a:pt x="86143" y="414942"/>
                  </a:lnTo>
                  <a:lnTo>
                    <a:pt x="61525" y="416566"/>
                  </a:lnTo>
                  <a:lnTo>
                    <a:pt x="41225" y="410269"/>
                  </a:lnTo>
                  <a:lnTo>
                    <a:pt x="32536" y="405314"/>
                  </a:lnTo>
                  <a:lnTo>
                    <a:pt x="19762" y="390450"/>
                  </a:lnTo>
                  <a:lnTo>
                    <a:pt x="11355" y="370976"/>
                  </a:lnTo>
                  <a:lnTo>
                    <a:pt x="7792" y="334874"/>
                  </a:lnTo>
                  <a:lnTo>
                    <a:pt x="11105" y="312350"/>
                  </a:lnTo>
                  <a:lnTo>
                    <a:pt x="22715" y="293761"/>
                  </a:lnTo>
                  <a:lnTo>
                    <a:pt x="30724" y="285528"/>
                  </a:lnTo>
                  <a:lnTo>
                    <a:pt x="52102" y="276381"/>
                  </a:lnTo>
                  <a:lnTo>
                    <a:pt x="76032" y="273485"/>
                  </a:lnTo>
                  <a:lnTo>
                    <a:pt x="136258" y="284145"/>
                  </a:lnTo>
                  <a:lnTo>
                    <a:pt x="196572" y="305999"/>
                  </a:lnTo>
                  <a:lnTo>
                    <a:pt x="250775" y="310154"/>
                  </a:lnTo>
                  <a:lnTo>
                    <a:pt x="269225" y="307602"/>
                  </a:lnTo>
                  <a:lnTo>
                    <a:pt x="288899" y="3006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33189" y="2335480"/>
              <a:ext cx="155580" cy="371595"/>
            </a:xfrm>
            <a:custGeom>
              <a:avLst/>
              <a:gdLst/>
              <a:ahLst/>
              <a:cxnLst/>
              <a:rect l="0" t="0" r="0" b="0"/>
              <a:pathLst>
                <a:path w="155580" h="371595">
                  <a:moveTo>
                    <a:pt x="155579" y="129438"/>
                  </a:moveTo>
                  <a:lnTo>
                    <a:pt x="152460" y="86746"/>
                  </a:lnTo>
                  <a:lnTo>
                    <a:pt x="136451" y="35776"/>
                  </a:lnTo>
                  <a:lnTo>
                    <a:pt x="125241" y="19180"/>
                  </a:lnTo>
                  <a:lnTo>
                    <a:pt x="109340" y="7125"/>
                  </a:lnTo>
                  <a:lnTo>
                    <a:pt x="100187" y="2273"/>
                  </a:lnTo>
                  <a:lnTo>
                    <a:pt x="77538" y="0"/>
                  </a:lnTo>
                  <a:lnTo>
                    <a:pt x="54214" y="4060"/>
                  </a:lnTo>
                  <a:lnTo>
                    <a:pt x="36048" y="13663"/>
                  </a:lnTo>
                  <a:lnTo>
                    <a:pt x="23296" y="28850"/>
                  </a:lnTo>
                  <a:lnTo>
                    <a:pt x="5577" y="67195"/>
                  </a:lnTo>
                  <a:lnTo>
                    <a:pt x="0" y="103717"/>
                  </a:lnTo>
                  <a:lnTo>
                    <a:pt x="4934" y="127365"/>
                  </a:lnTo>
                  <a:lnTo>
                    <a:pt x="16096" y="148404"/>
                  </a:lnTo>
                  <a:lnTo>
                    <a:pt x="32756" y="165554"/>
                  </a:lnTo>
                  <a:lnTo>
                    <a:pt x="43281" y="169893"/>
                  </a:lnTo>
                  <a:lnTo>
                    <a:pt x="67455" y="171594"/>
                  </a:lnTo>
                  <a:lnTo>
                    <a:pt x="87557" y="165332"/>
                  </a:lnTo>
                  <a:lnTo>
                    <a:pt x="119526" y="142248"/>
                  </a:lnTo>
                  <a:lnTo>
                    <a:pt x="141257" y="116466"/>
                  </a:lnTo>
                  <a:lnTo>
                    <a:pt x="146032" y="114941"/>
                  </a:lnTo>
                  <a:lnTo>
                    <a:pt x="149214" y="118604"/>
                  </a:lnTo>
                  <a:lnTo>
                    <a:pt x="151336" y="125725"/>
                  </a:lnTo>
                  <a:lnTo>
                    <a:pt x="146687" y="187022"/>
                  </a:lnTo>
                  <a:lnTo>
                    <a:pt x="145374" y="247658"/>
                  </a:lnTo>
                  <a:lnTo>
                    <a:pt x="146284" y="303525"/>
                  </a:lnTo>
                  <a:lnTo>
                    <a:pt x="153397" y="346450"/>
                  </a:lnTo>
                  <a:lnTo>
                    <a:pt x="155579" y="37159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31116" y="2349105"/>
              <a:ext cx="10337" cy="315856"/>
            </a:xfrm>
            <a:custGeom>
              <a:avLst/>
              <a:gdLst/>
              <a:ahLst/>
              <a:cxnLst/>
              <a:rect l="0" t="0" r="0" b="0"/>
              <a:pathLst>
                <a:path w="10337" h="315856">
                  <a:moveTo>
                    <a:pt x="10336" y="0"/>
                  </a:moveTo>
                  <a:lnTo>
                    <a:pt x="3101" y="27556"/>
                  </a:lnTo>
                  <a:lnTo>
                    <a:pt x="458" y="86898"/>
                  </a:lnTo>
                  <a:lnTo>
                    <a:pt x="0" y="137662"/>
                  </a:lnTo>
                  <a:lnTo>
                    <a:pt x="5435" y="196038"/>
                  </a:lnTo>
                  <a:lnTo>
                    <a:pt x="9368" y="250940"/>
                  </a:lnTo>
                  <a:lnTo>
                    <a:pt x="10145" y="301299"/>
                  </a:lnTo>
                  <a:lnTo>
                    <a:pt x="10336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51773" y="2601789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09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935960" y="2875530"/>
              <a:ext cx="1094965" cy="63172"/>
            </a:xfrm>
            <a:custGeom>
              <a:avLst/>
              <a:gdLst/>
              <a:ahLst/>
              <a:cxnLst/>
              <a:rect l="0" t="0" r="0" b="0"/>
              <a:pathLst>
                <a:path w="1094965" h="63172">
                  <a:moveTo>
                    <a:pt x="1094964" y="0"/>
                  </a:moveTo>
                  <a:lnTo>
                    <a:pt x="1046033" y="3119"/>
                  </a:lnTo>
                  <a:lnTo>
                    <a:pt x="998188" y="8333"/>
                  </a:lnTo>
                  <a:lnTo>
                    <a:pt x="940727" y="9878"/>
                  </a:lnTo>
                  <a:lnTo>
                    <a:pt x="896563" y="11409"/>
                  </a:lnTo>
                  <a:lnTo>
                    <a:pt x="834577" y="17678"/>
                  </a:lnTo>
                  <a:lnTo>
                    <a:pt x="785535" y="20056"/>
                  </a:lnTo>
                  <a:lnTo>
                    <a:pt x="727042" y="20859"/>
                  </a:lnTo>
                  <a:lnTo>
                    <a:pt x="670428" y="21018"/>
                  </a:lnTo>
                  <a:lnTo>
                    <a:pt x="614185" y="21049"/>
                  </a:lnTo>
                  <a:lnTo>
                    <a:pt x="558015" y="21055"/>
                  </a:lnTo>
                  <a:lnTo>
                    <a:pt x="496270" y="21056"/>
                  </a:lnTo>
                  <a:lnTo>
                    <a:pt x="434984" y="21057"/>
                  </a:lnTo>
                  <a:lnTo>
                    <a:pt x="384948" y="22226"/>
                  </a:lnTo>
                  <a:lnTo>
                    <a:pt x="334247" y="28292"/>
                  </a:lnTo>
                  <a:lnTo>
                    <a:pt x="271481" y="34054"/>
                  </a:lnTo>
                  <a:lnTo>
                    <a:pt x="220429" y="39726"/>
                  </a:lnTo>
                  <a:lnTo>
                    <a:pt x="168258" y="44525"/>
                  </a:lnTo>
                  <a:lnTo>
                    <a:pt x="115755" y="50237"/>
                  </a:lnTo>
                  <a:lnTo>
                    <a:pt x="66273" y="55049"/>
                  </a:lnTo>
                  <a:lnTo>
                    <a:pt x="28215" y="6076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2892233" y="2910030"/>
            <a:ext cx="182395" cy="554695"/>
          </a:xfrm>
          <a:custGeom>
            <a:avLst/>
            <a:gdLst/>
            <a:ahLst/>
            <a:cxnLst/>
            <a:rect l="0" t="0" r="0" b="0"/>
            <a:pathLst>
              <a:path w="182395" h="554695">
                <a:moveTo>
                  <a:pt x="170276" y="186598"/>
                </a:moveTo>
                <a:lnTo>
                  <a:pt x="120778" y="241685"/>
                </a:lnTo>
                <a:lnTo>
                  <a:pt x="94165" y="275772"/>
                </a:lnTo>
                <a:lnTo>
                  <a:pt x="67028" y="333031"/>
                </a:lnTo>
                <a:lnTo>
                  <a:pt x="41545" y="394846"/>
                </a:lnTo>
                <a:lnTo>
                  <a:pt x="20976" y="438823"/>
                </a:lnTo>
                <a:lnTo>
                  <a:pt x="14053" y="489711"/>
                </a:lnTo>
                <a:lnTo>
                  <a:pt x="13106" y="517067"/>
                </a:lnTo>
                <a:lnTo>
                  <a:pt x="16363" y="528574"/>
                </a:lnTo>
                <a:lnTo>
                  <a:pt x="29341" y="547598"/>
                </a:lnTo>
                <a:lnTo>
                  <a:pt x="37715" y="552436"/>
                </a:lnTo>
                <a:lnTo>
                  <a:pt x="56378" y="554694"/>
                </a:lnTo>
                <a:lnTo>
                  <a:pt x="73251" y="548678"/>
                </a:lnTo>
                <a:lnTo>
                  <a:pt x="131583" y="498693"/>
                </a:lnTo>
                <a:lnTo>
                  <a:pt x="151533" y="476643"/>
                </a:lnTo>
                <a:lnTo>
                  <a:pt x="161166" y="458226"/>
                </a:lnTo>
                <a:lnTo>
                  <a:pt x="167577" y="422539"/>
                </a:lnTo>
                <a:lnTo>
                  <a:pt x="161337" y="362492"/>
                </a:lnTo>
                <a:lnTo>
                  <a:pt x="145720" y="314410"/>
                </a:lnTo>
                <a:lnTo>
                  <a:pt x="106798" y="253018"/>
                </a:lnTo>
                <a:lnTo>
                  <a:pt x="50941" y="193744"/>
                </a:lnTo>
                <a:lnTo>
                  <a:pt x="31062" y="171428"/>
                </a:lnTo>
                <a:lnTo>
                  <a:pt x="3866" y="122816"/>
                </a:lnTo>
                <a:lnTo>
                  <a:pt x="0" y="98979"/>
                </a:lnTo>
                <a:lnTo>
                  <a:pt x="7050" y="51138"/>
                </a:lnTo>
                <a:lnTo>
                  <a:pt x="21957" y="24149"/>
                </a:lnTo>
                <a:lnTo>
                  <a:pt x="37676" y="11843"/>
                </a:lnTo>
                <a:lnTo>
                  <a:pt x="57531" y="3644"/>
                </a:lnTo>
                <a:lnTo>
                  <a:pt x="81952" y="0"/>
                </a:lnTo>
                <a:lnTo>
                  <a:pt x="102165" y="4620"/>
                </a:lnTo>
                <a:lnTo>
                  <a:pt x="139795" y="26650"/>
                </a:lnTo>
                <a:lnTo>
                  <a:pt x="153999" y="42980"/>
                </a:lnTo>
                <a:lnTo>
                  <a:pt x="178240" y="87649"/>
                </a:lnTo>
                <a:lnTo>
                  <a:pt x="182394" y="117275"/>
                </a:lnTo>
                <a:lnTo>
                  <a:pt x="180805" y="165541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2072830" y="1506276"/>
            <a:ext cx="515898" cy="695431"/>
            <a:chOff x="2072830" y="1506276"/>
            <a:chExt cx="515898" cy="695431"/>
          </a:xfrm>
        </p:grpSpPr>
        <p:sp>
          <p:nvSpPr>
            <p:cNvPr id="28" name="Freeform 27"/>
            <p:cNvSpPr/>
            <p:nvPr/>
          </p:nvSpPr>
          <p:spPr>
            <a:xfrm>
              <a:off x="2083359" y="1685809"/>
              <a:ext cx="410613" cy="515898"/>
            </a:xfrm>
            <a:custGeom>
              <a:avLst/>
              <a:gdLst/>
              <a:ahLst/>
              <a:cxnLst/>
              <a:rect l="0" t="0" r="0" b="0"/>
              <a:pathLst>
                <a:path w="410613" h="515898">
                  <a:moveTo>
                    <a:pt x="410612" y="0"/>
                  </a:moveTo>
                  <a:lnTo>
                    <a:pt x="386565" y="17981"/>
                  </a:lnTo>
                  <a:lnTo>
                    <a:pt x="345429" y="75331"/>
                  </a:lnTo>
                  <a:lnTo>
                    <a:pt x="306099" y="131820"/>
                  </a:lnTo>
                  <a:lnTo>
                    <a:pt x="271467" y="174868"/>
                  </a:lnTo>
                  <a:lnTo>
                    <a:pt x="214563" y="236942"/>
                  </a:lnTo>
                  <a:lnTo>
                    <a:pt x="174528" y="298402"/>
                  </a:lnTo>
                  <a:lnTo>
                    <a:pt x="126287" y="360376"/>
                  </a:lnTo>
                  <a:lnTo>
                    <a:pt x="84004" y="416995"/>
                  </a:lnTo>
                  <a:lnTo>
                    <a:pt x="31778" y="476454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72830" y="1506276"/>
              <a:ext cx="210571" cy="225800"/>
            </a:xfrm>
            <a:custGeom>
              <a:avLst/>
              <a:gdLst/>
              <a:ahLst/>
              <a:cxnLst/>
              <a:rect l="0" t="0" r="0" b="0"/>
              <a:pathLst>
                <a:path w="210571" h="225800">
                  <a:moveTo>
                    <a:pt x="0" y="21606"/>
                  </a:moveTo>
                  <a:lnTo>
                    <a:pt x="5590" y="4838"/>
                  </a:lnTo>
                  <a:lnTo>
                    <a:pt x="11915" y="1069"/>
                  </a:lnTo>
                  <a:lnTo>
                    <a:pt x="31422" y="0"/>
                  </a:lnTo>
                  <a:lnTo>
                    <a:pt x="63123" y="11565"/>
                  </a:lnTo>
                  <a:lnTo>
                    <a:pt x="77968" y="26502"/>
                  </a:lnTo>
                  <a:lnTo>
                    <a:pt x="92902" y="57762"/>
                  </a:lnTo>
                  <a:lnTo>
                    <a:pt x="109721" y="116747"/>
                  </a:lnTo>
                  <a:lnTo>
                    <a:pt x="103388" y="166655"/>
                  </a:lnTo>
                  <a:lnTo>
                    <a:pt x="91075" y="199894"/>
                  </a:lnTo>
                  <a:lnTo>
                    <a:pt x="85284" y="210655"/>
                  </a:lnTo>
                  <a:lnTo>
                    <a:pt x="76743" y="217828"/>
                  </a:lnTo>
                  <a:lnTo>
                    <a:pt x="54775" y="225799"/>
                  </a:lnTo>
                  <a:lnTo>
                    <a:pt x="44706" y="224415"/>
                  </a:lnTo>
                  <a:lnTo>
                    <a:pt x="27279" y="213519"/>
                  </a:lnTo>
                  <a:lnTo>
                    <a:pt x="14854" y="196978"/>
                  </a:lnTo>
                  <a:lnTo>
                    <a:pt x="9903" y="187653"/>
                  </a:lnTo>
                  <a:lnTo>
                    <a:pt x="8941" y="177928"/>
                  </a:lnTo>
                  <a:lnTo>
                    <a:pt x="14113" y="157763"/>
                  </a:lnTo>
                  <a:lnTo>
                    <a:pt x="21107" y="150982"/>
                  </a:lnTo>
                  <a:lnTo>
                    <a:pt x="79065" y="133616"/>
                  </a:lnTo>
                  <a:lnTo>
                    <a:pt x="134898" y="128219"/>
                  </a:lnTo>
                  <a:lnTo>
                    <a:pt x="188561" y="127153"/>
                  </a:lnTo>
                  <a:lnTo>
                    <a:pt x="210570" y="1268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72132" y="1569996"/>
              <a:ext cx="16596" cy="200042"/>
            </a:xfrm>
            <a:custGeom>
              <a:avLst/>
              <a:gdLst/>
              <a:ahLst/>
              <a:cxnLst/>
              <a:rect l="0" t="0" r="0" b="0"/>
              <a:pathLst>
                <a:path w="16596" h="200042">
                  <a:moveTo>
                    <a:pt x="6066" y="0"/>
                  </a:moveTo>
                  <a:lnTo>
                    <a:pt x="0" y="33622"/>
                  </a:lnTo>
                  <a:lnTo>
                    <a:pt x="7641" y="85323"/>
                  </a:lnTo>
                  <a:lnTo>
                    <a:pt x="14826" y="140596"/>
                  </a:lnTo>
                  <a:lnTo>
                    <a:pt x="16595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2567670" y="3012400"/>
            <a:ext cx="228881" cy="447500"/>
          </a:xfrm>
          <a:custGeom>
            <a:avLst/>
            <a:gdLst/>
            <a:ahLst/>
            <a:cxnLst/>
            <a:rect l="0" t="0" r="0" b="0"/>
            <a:pathLst>
              <a:path w="228881" h="447500">
                <a:moveTo>
                  <a:pt x="168456" y="0"/>
                </a:moveTo>
                <a:lnTo>
                  <a:pt x="118958" y="55087"/>
                </a:lnTo>
                <a:lnTo>
                  <a:pt x="60616" y="108527"/>
                </a:lnTo>
                <a:lnTo>
                  <a:pt x="46047" y="122714"/>
                </a:lnTo>
                <a:lnTo>
                  <a:pt x="41227" y="121584"/>
                </a:lnTo>
                <a:lnTo>
                  <a:pt x="38013" y="114981"/>
                </a:lnTo>
                <a:lnTo>
                  <a:pt x="35870" y="104730"/>
                </a:lnTo>
                <a:lnTo>
                  <a:pt x="36781" y="95557"/>
                </a:lnTo>
                <a:lnTo>
                  <a:pt x="44033" y="79124"/>
                </a:lnTo>
                <a:lnTo>
                  <a:pt x="81195" y="35263"/>
                </a:lnTo>
                <a:lnTo>
                  <a:pt x="101207" y="27371"/>
                </a:lnTo>
                <a:lnTo>
                  <a:pt x="124530" y="25033"/>
                </a:lnTo>
                <a:lnTo>
                  <a:pt x="146593" y="27894"/>
                </a:lnTo>
                <a:lnTo>
                  <a:pt x="155051" y="33804"/>
                </a:lnTo>
                <a:lnTo>
                  <a:pt x="167567" y="52848"/>
                </a:lnTo>
                <a:lnTo>
                  <a:pt x="183965" y="95967"/>
                </a:lnTo>
                <a:lnTo>
                  <a:pt x="186699" y="133590"/>
                </a:lnTo>
                <a:lnTo>
                  <a:pt x="174642" y="189081"/>
                </a:lnTo>
                <a:lnTo>
                  <a:pt x="152867" y="230372"/>
                </a:lnTo>
                <a:lnTo>
                  <a:pt x="139690" y="247057"/>
                </a:lnTo>
                <a:lnTo>
                  <a:pt x="113529" y="264015"/>
                </a:lnTo>
                <a:lnTo>
                  <a:pt x="83551" y="276448"/>
                </a:lnTo>
                <a:lnTo>
                  <a:pt x="79097" y="276716"/>
                </a:lnTo>
                <a:lnTo>
                  <a:pt x="78468" y="274554"/>
                </a:lnTo>
                <a:lnTo>
                  <a:pt x="80388" y="270774"/>
                </a:lnTo>
                <a:lnTo>
                  <a:pt x="85177" y="269423"/>
                </a:lnTo>
                <a:lnTo>
                  <a:pt x="108686" y="273112"/>
                </a:lnTo>
                <a:lnTo>
                  <a:pt x="167584" y="292711"/>
                </a:lnTo>
                <a:lnTo>
                  <a:pt x="184056" y="304009"/>
                </a:lnTo>
                <a:lnTo>
                  <a:pt x="206483" y="334702"/>
                </a:lnTo>
                <a:lnTo>
                  <a:pt x="222357" y="367843"/>
                </a:lnTo>
                <a:lnTo>
                  <a:pt x="228880" y="405478"/>
                </a:lnTo>
                <a:lnTo>
                  <a:pt x="224167" y="426268"/>
                </a:lnTo>
                <a:lnTo>
                  <a:pt x="219634" y="435087"/>
                </a:lnTo>
                <a:lnTo>
                  <a:pt x="211933" y="440966"/>
                </a:lnTo>
                <a:lnTo>
                  <a:pt x="190899" y="447499"/>
                </a:lnTo>
                <a:lnTo>
                  <a:pt x="129692" y="443288"/>
                </a:lnTo>
                <a:lnTo>
                  <a:pt x="73912" y="435631"/>
                </a:lnTo>
                <a:lnTo>
                  <a:pt x="21315" y="432451"/>
                </a:lnTo>
                <a:lnTo>
                  <a:pt x="0" y="431669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3129724" y="2296462"/>
            <a:ext cx="301284" cy="1073377"/>
            <a:chOff x="3129724" y="2296462"/>
            <a:chExt cx="301284" cy="1073377"/>
          </a:xfrm>
        </p:grpSpPr>
        <p:sp>
          <p:nvSpPr>
            <p:cNvPr id="33" name="Freeform 32"/>
            <p:cNvSpPr/>
            <p:nvPr/>
          </p:nvSpPr>
          <p:spPr>
            <a:xfrm>
              <a:off x="3186971" y="2296462"/>
              <a:ext cx="244037" cy="426251"/>
            </a:xfrm>
            <a:custGeom>
              <a:avLst/>
              <a:gdLst/>
              <a:ahLst/>
              <a:cxnLst/>
              <a:rect l="0" t="0" r="0" b="0"/>
              <a:pathLst>
                <a:path w="244037" h="426251">
                  <a:moveTo>
                    <a:pt x="117694" y="0"/>
                  </a:moveTo>
                  <a:lnTo>
                    <a:pt x="117694" y="58617"/>
                  </a:lnTo>
                  <a:lnTo>
                    <a:pt x="116524" y="121197"/>
                  </a:lnTo>
                  <a:lnTo>
                    <a:pt x="110458" y="171351"/>
                  </a:lnTo>
                  <a:lnTo>
                    <a:pt x="107815" y="233932"/>
                  </a:lnTo>
                  <a:lnTo>
                    <a:pt x="107358" y="284953"/>
                  </a:lnTo>
                  <a:lnTo>
                    <a:pt x="104103" y="333995"/>
                  </a:lnTo>
                  <a:lnTo>
                    <a:pt x="101125" y="362522"/>
                  </a:lnTo>
                  <a:lnTo>
                    <a:pt x="102506" y="409431"/>
                  </a:lnTo>
                  <a:lnTo>
                    <a:pt x="100549" y="420353"/>
                  </a:lnTo>
                  <a:lnTo>
                    <a:pt x="96905" y="425295"/>
                  </a:lnTo>
                  <a:lnTo>
                    <a:pt x="92136" y="426250"/>
                  </a:lnTo>
                  <a:lnTo>
                    <a:pt x="86617" y="424546"/>
                  </a:lnTo>
                  <a:lnTo>
                    <a:pt x="74246" y="410176"/>
                  </a:lnTo>
                  <a:lnTo>
                    <a:pt x="41682" y="347402"/>
                  </a:lnTo>
                  <a:lnTo>
                    <a:pt x="10010" y="287386"/>
                  </a:lnTo>
                  <a:lnTo>
                    <a:pt x="3791" y="279328"/>
                  </a:lnTo>
                  <a:lnTo>
                    <a:pt x="815" y="277466"/>
                  </a:lnTo>
                  <a:lnTo>
                    <a:pt x="0" y="279734"/>
                  </a:lnTo>
                  <a:lnTo>
                    <a:pt x="7098" y="308591"/>
                  </a:lnTo>
                  <a:lnTo>
                    <a:pt x="35662" y="368784"/>
                  </a:lnTo>
                  <a:lnTo>
                    <a:pt x="47114" y="400168"/>
                  </a:lnTo>
                  <a:lnTo>
                    <a:pt x="53093" y="405989"/>
                  </a:lnTo>
                  <a:lnTo>
                    <a:pt x="60589" y="408700"/>
                  </a:lnTo>
                  <a:lnTo>
                    <a:pt x="69095" y="409337"/>
                  </a:lnTo>
                  <a:lnTo>
                    <a:pt x="84786" y="403806"/>
                  </a:lnTo>
                  <a:lnTo>
                    <a:pt x="142209" y="354194"/>
                  </a:lnTo>
                  <a:lnTo>
                    <a:pt x="164472" y="334494"/>
                  </a:lnTo>
                  <a:lnTo>
                    <a:pt x="227114" y="310410"/>
                  </a:lnTo>
                  <a:lnTo>
                    <a:pt x="244036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29724" y="2890434"/>
              <a:ext cx="189477" cy="479405"/>
            </a:xfrm>
            <a:custGeom>
              <a:avLst/>
              <a:gdLst/>
              <a:ahLst/>
              <a:cxnLst/>
              <a:rect l="0" t="0" r="0" b="0"/>
              <a:pathLst>
                <a:path w="189477" h="479405">
                  <a:moveTo>
                    <a:pt x="174941" y="153552"/>
                  </a:moveTo>
                  <a:lnTo>
                    <a:pt x="139024" y="215832"/>
                  </a:lnTo>
                  <a:lnTo>
                    <a:pt x="111607" y="269883"/>
                  </a:lnTo>
                  <a:lnTo>
                    <a:pt x="83889" y="331218"/>
                  </a:lnTo>
                  <a:lnTo>
                    <a:pt x="61592" y="380629"/>
                  </a:lnTo>
                  <a:lnTo>
                    <a:pt x="51165" y="440432"/>
                  </a:lnTo>
                  <a:lnTo>
                    <a:pt x="55978" y="462768"/>
                  </a:lnTo>
                  <a:lnTo>
                    <a:pt x="60537" y="472000"/>
                  </a:lnTo>
                  <a:lnTo>
                    <a:pt x="68256" y="476985"/>
                  </a:lnTo>
                  <a:lnTo>
                    <a:pt x="89311" y="479404"/>
                  </a:lnTo>
                  <a:lnTo>
                    <a:pt x="108027" y="473460"/>
                  </a:lnTo>
                  <a:lnTo>
                    <a:pt x="153555" y="437253"/>
                  </a:lnTo>
                  <a:lnTo>
                    <a:pt x="166606" y="422361"/>
                  </a:lnTo>
                  <a:lnTo>
                    <a:pt x="188343" y="374001"/>
                  </a:lnTo>
                  <a:lnTo>
                    <a:pt x="189476" y="353304"/>
                  </a:lnTo>
                  <a:lnTo>
                    <a:pt x="180671" y="311422"/>
                  </a:lnTo>
                  <a:lnTo>
                    <a:pt x="159262" y="270524"/>
                  </a:lnTo>
                  <a:lnTo>
                    <a:pt x="137020" y="246182"/>
                  </a:lnTo>
                  <a:lnTo>
                    <a:pt x="77413" y="202806"/>
                  </a:lnTo>
                  <a:lnTo>
                    <a:pt x="25176" y="159412"/>
                  </a:lnTo>
                  <a:lnTo>
                    <a:pt x="10502" y="140948"/>
                  </a:lnTo>
                  <a:lnTo>
                    <a:pt x="2421" y="117924"/>
                  </a:lnTo>
                  <a:lnTo>
                    <a:pt x="0" y="93264"/>
                  </a:lnTo>
                  <a:lnTo>
                    <a:pt x="2822" y="70605"/>
                  </a:lnTo>
                  <a:lnTo>
                    <a:pt x="16578" y="38118"/>
                  </a:lnTo>
                  <a:lnTo>
                    <a:pt x="41061" y="11854"/>
                  </a:lnTo>
                  <a:lnTo>
                    <a:pt x="63576" y="2838"/>
                  </a:lnTo>
                  <a:lnTo>
                    <a:pt x="88010" y="0"/>
                  </a:lnTo>
                  <a:lnTo>
                    <a:pt x="110569" y="2638"/>
                  </a:lnTo>
                  <a:lnTo>
                    <a:pt x="142999" y="16290"/>
                  </a:lnTo>
                  <a:lnTo>
                    <a:pt x="158015" y="31715"/>
                  </a:lnTo>
                  <a:lnTo>
                    <a:pt x="177186" y="70214"/>
                  </a:lnTo>
                  <a:lnTo>
                    <a:pt x="178669" y="90777"/>
                  </a:lnTo>
                  <a:lnTo>
                    <a:pt x="174941" y="1430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604051" y="956529"/>
            <a:ext cx="637601" cy="570104"/>
            <a:chOff x="6604051" y="956529"/>
            <a:chExt cx="637601" cy="570104"/>
          </a:xfrm>
        </p:grpSpPr>
        <p:sp>
          <p:nvSpPr>
            <p:cNvPr id="36" name="Freeform 35"/>
            <p:cNvSpPr/>
            <p:nvPr/>
          </p:nvSpPr>
          <p:spPr>
            <a:xfrm>
              <a:off x="6604051" y="956529"/>
              <a:ext cx="218416" cy="475347"/>
            </a:xfrm>
            <a:custGeom>
              <a:avLst/>
              <a:gdLst/>
              <a:ahLst/>
              <a:cxnLst/>
              <a:rect l="0" t="0" r="0" b="0"/>
              <a:pathLst>
                <a:path w="218416" h="475347">
                  <a:moveTo>
                    <a:pt x="197358" y="148963"/>
                  </a:moveTo>
                  <a:lnTo>
                    <a:pt x="205692" y="111485"/>
                  </a:lnTo>
                  <a:lnTo>
                    <a:pt x="204117" y="73517"/>
                  </a:lnTo>
                  <a:lnTo>
                    <a:pt x="193103" y="24356"/>
                  </a:lnTo>
                  <a:lnTo>
                    <a:pt x="187503" y="15589"/>
                  </a:lnTo>
                  <a:lnTo>
                    <a:pt x="171921" y="2728"/>
                  </a:lnTo>
                  <a:lnTo>
                    <a:pt x="162853" y="0"/>
                  </a:lnTo>
                  <a:lnTo>
                    <a:pt x="132153" y="1750"/>
                  </a:lnTo>
                  <a:lnTo>
                    <a:pt x="96279" y="10848"/>
                  </a:lnTo>
                  <a:lnTo>
                    <a:pt x="77955" y="21678"/>
                  </a:lnTo>
                  <a:lnTo>
                    <a:pt x="32712" y="70516"/>
                  </a:lnTo>
                  <a:lnTo>
                    <a:pt x="17033" y="103622"/>
                  </a:lnTo>
                  <a:lnTo>
                    <a:pt x="2424" y="156731"/>
                  </a:lnTo>
                  <a:lnTo>
                    <a:pt x="0" y="197148"/>
                  </a:lnTo>
                  <a:lnTo>
                    <a:pt x="12170" y="253661"/>
                  </a:lnTo>
                  <a:lnTo>
                    <a:pt x="27714" y="280070"/>
                  </a:lnTo>
                  <a:lnTo>
                    <a:pt x="36299" y="285501"/>
                  </a:lnTo>
                  <a:lnTo>
                    <a:pt x="58315" y="291535"/>
                  </a:lnTo>
                  <a:lnTo>
                    <a:pt x="80579" y="287977"/>
                  </a:lnTo>
                  <a:lnTo>
                    <a:pt x="109725" y="272820"/>
                  </a:lnTo>
                  <a:lnTo>
                    <a:pt x="133178" y="250392"/>
                  </a:lnTo>
                  <a:lnTo>
                    <a:pt x="176213" y="190738"/>
                  </a:lnTo>
                  <a:lnTo>
                    <a:pt x="194213" y="156271"/>
                  </a:lnTo>
                  <a:lnTo>
                    <a:pt x="198770" y="143307"/>
                  </a:lnTo>
                  <a:lnTo>
                    <a:pt x="201809" y="140513"/>
                  </a:lnTo>
                  <a:lnTo>
                    <a:pt x="203835" y="144499"/>
                  </a:lnTo>
                  <a:lnTo>
                    <a:pt x="207087" y="192925"/>
                  </a:lnTo>
                  <a:lnTo>
                    <a:pt x="207650" y="241797"/>
                  </a:lnTo>
                  <a:lnTo>
                    <a:pt x="215076" y="297412"/>
                  </a:lnTo>
                  <a:lnTo>
                    <a:pt x="217426" y="350095"/>
                  </a:lnTo>
                  <a:lnTo>
                    <a:pt x="218220" y="411004"/>
                  </a:lnTo>
                  <a:lnTo>
                    <a:pt x="218357" y="447703"/>
                  </a:lnTo>
                  <a:lnTo>
                    <a:pt x="218415" y="4753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59337" y="1036857"/>
              <a:ext cx="282315" cy="489776"/>
            </a:xfrm>
            <a:custGeom>
              <a:avLst/>
              <a:gdLst/>
              <a:ahLst/>
              <a:cxnLst/>
              <a:rect l="0" t="0" r="0" b="0"/>
              <a:pathLst>
                <a:path w="282315" h="489776">
                  <a:moveTo>
                    <a:pt x="0" y="5464"/>
                  </a:moveTo>
                  <a:lnTo>
                    <a:pt x="27556" y="12699"/>
                  </a:lnTo>
                  <a:lnTo>
                    <a:pt x="83778" y="15342"/>
                  </a:lnTo>
                  <a:lnTo>
                    <a:pt x="145880" y="10275"/>
                  </a:lnTo>
                  <a:lnTo>
                    <a:pt x="206067" y="6414"/>
                  </a:lnTo>
                  <a:lnTo>
                    <a:pt x="259896" y="2532"/>
                  </a:lnTo>
                  <a:lnTo>
                    <a:pt x="271530" y="0"/>
                  </a:lnTo>
                  <a:lnTo>
                    <a:pt x="278116" y="1821"/>
                  </a:lnTo>
                  <a:lnTo>
                    <a:pt x="281337" y="6545"/>
                  </a:lnTo>
                  <a:lnTo>
                    <a:pt x="282314" y="13204"/>
                  </a:lnTo>
                  <a:lnTo>
                    <a:pt x="277161" y="29961"/>
                  </a:lnTo>
                  <a:lnTo>
                    <a:pt x="260378" y="80493"/>
                  </a:lnTo>
                  <a:lnTo>
                    <a:pt x="243786" y="129730"/>
                  </a:lnTo>
                  <a:lnTo>
                    <a:pt x="225623" y="181959"/>
                  </a:lnTo>
                  <a:lnTo>
                    <a:pt x="207194" y="236763"/>
                  </a:lnTo>
                  <a:lnTo>
                    <a:pt x="185813" y="293611"/>
                  </a:lnTo>
                  <a:lnTo>
                    <a:pt x="165992" y="344182"/>
                  </a:lnTo>
                  <a:lnTo>
                    <a:pt x="139894" y="398884"/>
                  </a:lnTo>
                  <a:lnTo>
                    <a:pt x="108340" y="457312"/>
                  </a:lnTo>
                  <a:lnTo>
                    <a:pt x="94756" y="4897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243399" y="1705616"/>
            <a:ext cx="1210778" cy="1112276"/>
            <a:chOff x="6243399" y="1705616"/>
            <a:chExt cx="1210778" cy="1112276"/>
          </a:xfrm>
        </p:grpSpPr>
        <p:sp>
          <p:nvSpPr>
            <p:cNvPr id="39" name="Freeform 38"/>
            <p:cNvSpPr/>
            <p:nvPr/>
          </p:nvSpPr>
          <p:spPr>
            <a:xfrm>
              <a:off x="6369741" y="1779316"/>
              <a:ext cx="136871" cy="157928"/>
            </a:xfrm>
            <a:custGeom>
              <a:avLst/>
              <a:gdLst/>
              <a:ahLst/>
              <a:cxnLst/>
              <a:rect l="0" t="0" r="0" b="0"/>
              <a:pathLst>
                <a:path w="136871" h="157928">
                  <a:moveTo>
                    <a:pt x="136870" y="0"/>
                  </a:moveTo>
                  <a:lnTo>
                    <a:pt x="121229" y="17980"/>
                  </a:lnTo>
                  <a:lnTo>
                    <a:pt x="83415" y="76331"/>
                  </a:lnTo>
                  <a:lnTo>
                    <a:pt x="35047" y="13289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59212" y="1800373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0" y="0"/>
                  </a:moveTo>
                  <a:lnTo>
                    <a:pt x="24047" y="17980"/>
                  </a:lnTo>
                  <a:lnTo>
                    <a:pt x="80698" y="80393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17264" y="1705616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93" y="137662"/>
                  </a:lnTo>
                  <a:lnTo>
                    <a:pt x="58" y="189748"/>
                  </a:lnTo>
                  <a:lnTo>
                    <a:pt x="17" y="239105"/>
                  </a:lnTo>
                  <a:lnTo>
                    <a:pt x="3" y="297705"/>
                  </a:lnTo>
                  <a:lnTo>
                    <a:pt x="1" y="35906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92202" y="1758259"/>
              <a:ext cx="256648" cy="239470"/>
            </a:xfrm>
            <a:custGeom>
              <a:avLst/>
              <a:gdLst/>
              <a:ahLst/>
              <a:cxnLst/>
              <a:rect l="0" t="0" r="0" b="0"/>
              <a:pathLst>
                <a:path w="256648" h="239470">
                  <a:moveTo>
                    <a:pt x="256647" y="147399"/>
                  </a:moveTo>
                  <a:lnTo>
                    <a:pt x="234290" y="147399"/>
                  </a:lnTo>
                  <a:lnTo>
                    <a:pt x="203619" y="158577"/>
                  </a:lnTo>
                  <a:lnTo>
                    <a:pt x="153409" y="183315"/>
                  </a:lnTo>
                  <a:lnTo>
                    <a:pt x="90079" y="217697"/>
                  </a:lnTo>
                  <a:lnTo>
                    <a:pt x="57166" y="233089"/>
                  </a:lnTo>
                  <a:lnTo>
                    <a:pt x="19597" y="239469"/>
                  </a:lnTo>
                  <a:lnTo>
                    <a:pt x="10876" y="235685"/>
                  </a:lnTo>
                  <a:lnTo>
                    <a:pt x="5063" y="228483"/>
                  </a:lnTo>
                  <a:lnTo>
                    <a:pt x="1187" y="219002"/>
                  </a:lnTo>
                  <a:lnTo>
                    <a:pt x="0" y="199110"/>
                  </a:lnTo>
                  <a:lnTo>
                    <a:pt x="9028" y="165060"/>
                  </a:lnTo>
                  <a:lnTo>
                    <a:pt x="27450" y="111633"/>
                  </a:lnTo>
                  <a:lnTo>
                    <a:pt x="45935" y="53478"/>
                  </a:lnTo>
                  <a:lnTo>
                    <a:pt x="671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43399" y="2168870"/>
              <a:ext cx="1210778" cy="136872"/>
            </a:xfrm>
            <a:custGeom>
              <a:avLst/>
              <a:gdLst/>
              <a:ahLst/>
              <a:cxnLst/>
              <a:rect l="0" t="0" r="0" b="0"/>
              <a:pathLst>
                <a:path w="1210778" h="136872">
                  <a:moveTo>
                    <a:pt x="1210777" y="0"/>
                  </a:moveTo>
                  <a:lnTo>
                    <a:pt x="1161846" y="8333"/>
                  </a:lnTo>
                  <a:lnTo>
                    <a:pt x="1114001" y="12998"/>
                  </a:lnTo>
                  <a:lnTo>
                    <a:pt x="1051020" y="19465"/>
                  </a:lnTo>
                  <a:lnTo>
                    <a:pt x="990957" y="20585"/>
                  </a:lnTo>
                  <a:lnTo>
                    <a:pt x="932476" y="26507"/>
                  </a:lnTo>
                  <a:lnTo>
                    <a:pt x="883692" y="30081"/>
                  </a:lnTo>
                  <a:lnTo>
                    <a:pt x="834013" y="31140"/>
                  </a:lnTo>
                  <a:lnTo>
                    <a:pt x="782248" y="37043"/>
                  </a:lnTo>
                  <a:lnTo>
                    <a:pt x="724277" y="46201"/>
                  </a:lnTo>
                  <a:lnTo>
                    <a:pt x="668236" y="56323"/>
                  </a:lnTo>
                  <a:lnTo>
                    <a:pt x="608997" y="61142"/>
                  </a:lnTo>
                  <a:lnTo>
                    <a:pt x="546991" y="62570"/>
                  </a:lnTo>
                  <a:lnTo>
                    <a:pt x="502030" y="66023"/>
                  </a:lnTo>
                  <a:lnTo>
                    <a:pt x="455921" y="71458"/>
                  </a:lnTo>
                  <a:lnTo>
                    <a:pt x="412031" y="77772"/>
                  </a:lnTo>
                  <a:lnTo>
                    <a:pt x="369128" y="81359"/>
                  </a:lnTo>
                  <a:lnTo>
                    <a:pt x="326663" y="84123"/>
                  </a:lnTo>
                  <a:lnTo>
                    <a:pt x="263295" y="92256"/>
                  </a:lnTo>
                  <a:lnTo>
                    <a:pt x="201235" y="102074"/>
                  </a:lnTo>
                  <a:lnTo>
                    <a:pt x="145283" y="112393"/>
                  </a:lnTo>
                  <a:lnTo>
                    <a:pt x="92829" y="121689"/>
                  </a:lnTo>
                  <a:lnTo>
                    <a:pt x="35711" y="12854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14829" y="2256209"/>
              <a:ext cx="226090" cy="513810"/>
            </a:xfrm>
            <a:custGeom>
              <a:avLst/>
              <a:gdLst/>
              <a:ahLst/>
              <a:cxnLst/>
              <a:rect l="0" t="0" r="0" b="0"/>
              <a:pathLst>
                <a:path w="226090" h="513810">
                  <a:moveTo>
                    <a:pt x="218248" y="112702"/>
                  </a:moveTo>
                  <a:lnTo>
                    <a:pt x="208674" y="136749"/>
                  </a:lnTo>
                  <a:lnTo>
                    <a:pt x="164857" y="197318"/>
                  </a:lnTo>
                  <a:lnTo>
                    <a:pt x="134566" y="252206"/>
                  </a:lnTo>
                  <a:lnTo>
                    <a:pt x="106233" y="303732"/>
                  </a:lnTo>
                  <a:lnTo>
                    <a:pt x="79524" y="363969"/>
                  </a:lnTo>
                  <a:lnTo>
                    <a:pt x="65327" y="415626"/>
                  </a:lnTo>
                  <a:lnTo>
                    <a:pt x="62974" y="456961"/>
                  </a:lnTo>
                  <a:lnTo>
                    <a:pt x="66570" y="484855"/>
                  </a:lnTo>
                  <a:lnTo>
                    <a:pt x="71506" y="495335"/>
                  </a:lnTo>
                  <a:lnTo>
                    <a:pt x="86349" y="510099"/>
                  </a:lnTo>
                  <a:lnTo>
                    <a:pt x="95221" y="513334"/>
                  </a:lnTo>
                  <a:lnTo>
                    <a:pt x="114436" y="513809"/>
                  </a:lnTo>
                  <a:lnTo>
                    <a:pt x="144985" y="501910"/>
                  </a:lnTo>
                  <a:lnTo>
                    <a:pt x="193104" y="463314"/>
                  </a:lnTo>
                  <a:lnTo>
                    <a:pt x="208978" y="436906"/>
                  </a:lnTo>
                  <a:lnTo>
                    <a:pt x="223653" y="395371"/>
                  </a:lnTo>
                  <a:lnTo>
                    <a:pt x="226089" y="358023"/>
                  </a:lnTo>
                  <a:lnTo>
                    <a:pt x="222513" y="335208"/>
                  </a:lnTo>
                  <a:lnTo>
                    <a:pt x="213904" y="316489"/>
                  </a:lnTo>
                  <a:lnTo>
                    <a:pt x="168861" y="254765"/>
                  </a:lnTo>
                  <a:lnTo>
                    <a:pt x="119415" y="218209"/>
                  </a:lnTo>
                  <a:lnTo>
                    <a:pt x="58692" y="175893"/>
                  </a:lnTo>
                  <a:lnTo>
                    <a:pt x="23474" y="147801"/>
                  </a:lnTo>
                  <a:lnTo>
                    <a:pt x="6770" y="121153"/>
                  </a:lnTo>
                  <a:lnTo>
                    <a:pt x="0" y="85440"/>
                  </a:lnTo>
                  <a:lnTo>
                    <a:pt x="3584" y="50812"/>
                  </a:lnTo>
                  <a:lnTo>
                    <a:pt x="12098" y="32163"/>
                  </a:lnTo>
                  <a:lnTo>
                    <a:pt x="17644" y="23915"/>
                  </a:lnTo>
                  <a:lnTo>
                    <a:pt x="33165" y="11630"/>
                  </a:lnTo>
                  <a:lnTo>
                    <a:pt x="52931" y="3441"/>
                  </a:lnTo>
                  <a:lnTo>
                    <a:pt x="89197" y="0"/>
                  </a:lnTo>
                  <a:lnTo>
                    <a:pt x="149781" y="11799"/>
                  </a:lnTo>
                  <a:lnTo>
                    <a:pt x="179504" y="27303"/>
                  </a:lnTo>
                  <a:lnTo>
                    <a:pt x="192450" y="43162"/>
                  </a:lnTo>
                  <a:lnTo>
                    <a:pt x="207720" y="70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48684" y="2424435"/>
              <a:ext cx="282819" cy="393457"/>
            </a:xfrm>
            <a:custGeom>
              <a:avLst/>
              <a:gdLst/>
              <a:ahLst/>
              <a:cxnLst/>
              <a:rect l="0" t="0" r="0" b="0"/>
              <a:pathLst>
                <a:path w="282819" h="393457">
                  <a:moveTo>
                    <a:pt x="157927" y="28704"/>
                  </a:moveTo>
                  <a:lnTo>
                    <a:pt x="133880" y="46685"/>
                  </a:lnTo>
                  <a:lnTo>
                    <a:pt x="72805" y="101916"/>
                  </a:lnTo>
                  <a:lnTo>
                    <a:pt x="62575" y="109098"/>
                  </a:lnTo>
                  <a:lnTo>
                    <a:pt x="53415" y="111546"/>
                  </a:lnTo>
                  <a:lnTo>
                    <a:pt x="44968" y="110838"/>
                  </a:lnTo>
                  <a:lnTo>
                    <a:pt x="36998" y="108027"/>
                  </a:lnTo>
                  <a:lnTo>
                    <a:pt x="34024" y="101473"/>
                  </a:lnTo>
                  <a:lnTo>
                    <a:pt x="36958" y="81713"/>
                  </a:lnTo>
                  <a:lnTo>
                    <a:pt x="57354" y="49870"/>
                  </a:lnTo>
                  <a:lnTo>
                    <a:pt x="85624" y="23797"/>
                  </a:lnTo>
                  <a:lnTo>
                    <a:pt x="116227" y="6843"/>
                  </a:lnTo>
                  <a:lnTo>
                    <a:pt x="153110" y="0"/>
                  </a:lnTo>
                  <a:lnTo>
                    <a:pt x="188085" y="3562"/>
                  </a:lnTo>
                  <a:lnTo>
                    <a:pt x="206815" y="12071"/>
                  </a:lnTo>
                  <a:lnTo>
                    <a:pt x="215086" y="17615"/>
                  </a:lnTo>
                  <a:lnTo>
                    <a:pt x="220600" y="25991"/>
                  </a:lnTo>
                  <a:lnTo>
                    <a:pt x="226726" y="47776"/>
                  </a:lnTo>
                  <a:lnTo>
                    <a:pt x="223209" y="73055"/>
                  </a:lnTo>
                  <a:lnTo>
                    <a:pt x="213847" y="97549"/>
                  </a:lnTo>
                  <a:lnTo>
                    <a:pt x="194253" y="124492"/>
                  </a:lnTo>
                  <a:lnTo>
                    <a:pt x="176412" y="139907"/>
                  </a:lnTo>
                  <a:lnTo>
                    <a:pt x="167911" y="142614"/>
                  </a:lnTo>
                  <a:lnTo>
                    <a:pt x="159903" y="142079"/>
                  </a:lnTo>
                  <a:lnTo>
                    <a:pt x="152226" y="139382"/>
                  </a:lnTo>
                  <a:lnTo>
                    <a:pt x="152957" y="137585"/>
                  </a:lnTo>
                  <a:lnTo>
                    <a:pt x="169366" y="135587"/>
                  </a:lnTo>
                  <a:lnTo>
                    <a:pt x="205901" y="145641"/>
                  </a:lnTo>
                  <a:lnTo>
                    <a:pt x="240771" y="169027"/>
                  </a:lnTo>
                  <a:lnTo>
                    <a:pt x="267741" y="198183"/>
                  </a:lnTo>
                  <a:lnTo>
                    <a:pt x="276923" y="221792"/>
                  </a:lnTo>
                  <a:lnTo>
                    <a:pt x="282818" y="275076"/>
                  </a:lnTo>
                  <a:lnTo>
                    <a:pt x="278250" y="316693"/>
                  </a:lnTo>
                  <a:lnTo>
                    <a:pt x="263267" y="341533"/>
                  </a:lnTo>
                  <a:lnTo>
                    <a:pt x="252720" y="353070"/>
                  </a:lnTo>
                  <a:lnTo>
                    <a:pt x="225404" y="369009"/>
                  </a:lnTo>
                  <a:lnTo>
                    <a:pt x="177140" y="384559"/>
                  </a:lnTo>
                  <a:lnTo>
                    <a:pt x="125795" y="393456"/>
                  </a:lnTo>
                  <a:lnTo>
                    <a:pt x="92174" y="393197"/>
                  </a:lnTo>
                  <a:lnTo>
                    <a:pt x="35581" y="377087"/>
                  </a:lnTo>
                  <a:lnTo>
                    <a:pt x="0" y="3656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98547" y="2279079"/>
              <a:ext cx="247157" cy="468405"/>
            </a:xfrm>
            <a:custGeom>
              <a:avLst/>
              <a:gdLst/>
              <a:ahLst/>
              <a:cxnLst/>
              <a:rect l="0" t="0" r="0" b="0"/>
              <a:pathLst>
                <a:path w="247157" h="468405">
                  <a:moveTo>
                    <a:pt x="202862" y="142475"/>
                  </a:moveTo>
                  <a:lnTo>
                    <a:pt x="168115" y="196350"/>
                  </a:lnTo>
                  <a:lnTo>
                    <a:pt x="141629" y="259101"/>
                  </a:lnTo>
                  <a:lnTo>
                    <a:pt x="114815" y="317417"/>
                  </a:lnTo>
                  <a:lnTo>
                    <a:pt x="96315" y="359906"/>
                  </a:lnTo>
                  <a:lnTo>
                    <a:pt x="88879" y="416185"/>
                  </a:lnTo>
                  <a:lnTo>
                    <a:pt x="88268" y="430233"/>
                  </a:lnTo>
                  <a:lnTo>
                    <a:pt x="92541" y="441939"/>
                  </a:lnTo>
                  <a:lnTo>
                    <a:pt x="109767" y="461183"/>
                  </a:lnTo>
                  <a:lnTo>
                    <a:pt x="120912" y="466081"/>
                  </a:lnTo>
                  <a:lnTo>
                    <a:pt x="145773" y="468404"/>
                  </a:lnTo>
                  <a:lnTo>
                    <a:pt x="169301" y="462418"/>
                  </a:lnTo>
                  <a:lnTo>
                    <a:pt x="199157" y="445893"/>
                  </a:lnTo>
                  <a:lnTo>
                    <a:pt x="222821" y="423059"/>
                  </a:lnTo>
                  <a:lnTo>
                    <a:pt x="236300" y="402880"/>
                  </a:lnTo>
                  <a:lnTo>
                    <a:pt x="246189" y="378313"/>
                  </a:lnTo>
                  <a:lnTo>
                    <a:pt x="247156" y="332586"/>
                  </a:lnTo>
                  <a:lnTo>
                    <a:pt x="234444" y="293171"/>
                  </a:lnTo>
                  <a:lnTo>
                    <a:pt x="210269" y="259265"/>
                  </a:lnTo>
                  <a:lnTo>
                    <a:pt x="148884" y="214108"/>
                  </a:lnTo>
                  <a:lnTo>
                    <a:pt x="93804" y="173652"/>
                  </a:lnTo>
                  <a:lnTo>
                    <a:pt x="40203" y="139102"/>
                  </a:lnTo>
                  <a:lnTo>
                    <a:pt x="13767" y="109890"/>
                  </a:lnTo>
                  <a:lnTo>
                    <a:pt x="2616" y="89388"/>
                  </a:lnTo>
                  <a:lnTo>
                    <a:pt x="0" y="62339"/>
                  </a:lnTo>
                  <a:lnTo>
                    <a:pt x="940" y="46937"/>
                  </a:lnTo>
                  <a:lnTo>
                    <a:pt x="11344" y="23585"/>
                  </a:lnTo>
                  <a:lnTo>
                    <a:pt x="19031" y="14082"/>
                  </a:lnTo>
                  <a:lnTo>
                    <a:pt x="40051" y="3523"/>
                  </a:lnTo>
                  <a:lnTo>
                    <a:pt x="64991" y="0"/>
                  </a:lnTo>
                  <a:lnTo>
                    <a:pt x="127413" y="10225"/>
                  </a:lnTo>
                  <a:lnTo>
                    <a:pt x="169762" y="31777"/>
                  </a:lnTo>
                  <a:lnTo>
                    <a:pt x="192015" y="50534"/>
                  </a:lnTo>
                  <a:lnTo>
                    <a:pt x="202862" y="687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6522079" y="461126"/>
            <a:ext cx="310917" cy="309326"/>
          </a:xfrm>
          <a:custGeom>
            <a:avLst/>
            <a:gdLst/>
            <a:ahLst/>
            <a:cxnLst/>
            <a:rect l="0" t="0" r="0" b="0"/>
            <a:pathLst>
              <a:path w="310917" h="309326">
                <a:moveTo>
                  <a:pt x="5590" y="117941"/>
                </a:moveTo>
                <a:lnTo>
                  <a:pt x="0" y="101173"/>
                </a:lnTo>
                <a:lnTo>
                  <a:pt x="2114" y="62800"/>
                </a:lnTo>
                <a:lnTo>
                  <a:pt x="15738" y="25564"/>
                </a:lnTo>
                <a:lnTo>
                  <a:pt x="31157" y="9424"/>
                </a:lnTo>
                <a:lnTo>
                  <a:pt x="40182" y="3482"/>
                </a:lnTo>
                <a:lnTo>
                  <a:pt x="59568" y="0"/>
                </a:lnTo>
                <a:lnTo>
                  <a:pt x="79883" y="3522"/>
                </a:lnTo>
                <a:lnTo>
                  <a:pt x="100609" y="12886"/>
                </a:lnTo>
                <a:lnTo>
                  <a:pt x="126419" y="36901"/>
                </a:lnTo>
                <a:lnTo>
                  <a:pt x="143297" y="66243"/>
                </a:lnTo>
                <a:lnTo>
                  <a:pt x="163164" y="129518"/>
                </a:lnTo>
                <a:lnTo>
                  <a:pt x="168039" y="157011"/>
                </a:lnTo>
                <a:lnTo>
                  <a:pt x="166306" y="184828"/>
                </a:lnTo>
                <a:lnTo>
                  <a:pt x="144097" y="243386"/>
                </a:lnTo>
                <a:lnTo>
                  <a:pt x="133829" y="264941"/>
                </a:lnTo>
                <a:lnTo>
                  <a:pt x="117567" y="286220"/>
                </a:lnTo>
                <a:lnTo>
                  <a:pt x="95522" y="301136"/>
                </a:lnTo>
                <a:lnTo>
                  <a:pt x="71296" y="309325"/>
                </a:lnTo>
                <a:lnTo>
                  <a:pt x="48830" y="309065"/>
                </a:lnTo>
                <a:lnTo>
                  <a:pt x="30267" y="301931"/>
                </a:lnTo>
                <a:lnTo>
                  <a:pt x="22041" y="296753"/>
                </a:lnTo>
                <a:lnTo>
                  <a:pt x="9781" y="281641"/>
                </a:lnTo>
                <a:lnTo>
                  <a:pt x="4875" y="272698"/>
                </a:lnTo>
                <a:lnTo>
                  <a:pt x="3943" y="264396"/>
                </a:lnTo>
                <a:lnTo>
                  <a:pt x="9147" y="248933"/>
                </a:lnTo>
                <a:lnTo>
                  <a:pt x="30820" y="227073"/>
                </a:lnTo>
                <a:lnTo>
                  <a:pt x="55797" y="222206"/>
                </a:lnTo>
                <a:lnTo>
                  <a:pt x="113902" y="228614"/>
                </a:lnTo>
                <a:lnTo>
                  <a:pt x="170441" y="241144"/>
                </a:lnTo>
                <a:lnTo>
                  <a:pt x="229788" y="254885"/>
                </a:lnTo>
                <a:lnTo>
                  <a:pt x="274010" y="262242"/>
                </a:lnTo>
                <a:lnTo>
                  <a:pt x="310916" y="2653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3231931" y="1073906"/>
            <a:ext cx="136538" cy="326385"/>
            <a:chOff x="3231931" y="1073906"/>
            <a:chExt cx="136538" cy="326385"/>
          </a:xfrm>
        </p:grpSpPr>
        <p:sp>
          <p:nvSpPr>
            <p:cNvPr id="49" name="Freeform 48"/>
            <p:cNvSpPr/>
            <p:nvPr/>
          </p:nvSpPr>
          <p:spPr>
            <a:xfrm>
              <a:off x="3358590" y="1105492"/>
              <a:ext cx="9879" cy="294799"/>
            </a:xfrm>
            <a:custGeom>
              <a:avLst/>
              <a:gdLst/>
              <a:ahLst/>
              <a:cxnLst/>
              <a:rect l="0" t="0" r="0" b="0"/>
              <a:pathLst>
                <a:path w="9879" h="294799">
                  <a:moveTo>
                    <a:pt x="0" y="0"/>
                  </a:moveTo>
                  <a:lnTo>
                    <a:pt x="0" y="58617"/>
                  </a:lnTo>
                  <a:lnTo>
                    <a:pt x="7236" y="113960"/>
                  </a:lnTo>
                  <a:lnTo>
                    <a:pt x="9878" y="176885"/>
                  </a:lnTo>
                  <a:lnTo>
                    <a:pt x="4811" y="23472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31931" y="1073906"/>
              <a:ext cx="105603" cy="200381"/>
            </a:xfrm>
            <a:custGeom>
              <a:avLst/>
              <a:gdLst/>
              <a:ahLst/>
              <a:cxnLst/>
              <a:rect l="0" t="0" r="0" b="0"/>
              <a:pathLst>
                <a:path w="105603" h="200381">
                  <a:moveTo>
                    <a:pt x="105602" y="168456"/>
                  </a:moveTo>
                  <a:lnTo>
                    <a:pt x="51727" y="187584"/>
                  </a:lnTo>
                  <a:lnTo>
                    <a:pt x="31355" y="198794"/>
                  </a:lnTo>
                  <a:lnTo>
                    <a:pt x="22179" y="200380"/>
                  </a:lnTo>
                  <a:lnTo>
                    <a:pt x="13722" y="199097"/>
                  </a:lnTo>
                  <a:lnTo>
                    <a:pt x="5744" y="195903"/>
                  </a:lnTo>
                  <a:lnTo>
                    <a:pt x="1596" y="190263"/>
                  </a:lnTo>
                  <a:lnTo>
                    <a:pt x="0" y="182994"/>
                  </a:lnTo>
                  <a:lnTo>
                    <a:pt x="8681" y="127607"/>
                  </a:lnTo>
                  <a:lnTo>
                    <a:pt x="21640" y="73256"/>
                  </a:lnTo>
                  <a:lnTo>
                    <a:pt x="39335" y="10244"/>
                  </a:lnTo>
                  <a:lnTo>
                    <a:pt x="424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979357" y="3599294"/>
            <a:ext cx="1442405" cy="1312633"/>
            <a:chOff x="1979357" y="3599294"/>
            <a:chExt cx="1442405" cy="1312633"/>
          </a:xfrm>
        </p:grpSpPr>
        <p:sp>
          <p:nvSpPr>
            <p:cNvPr id="52" name="Freeform 51"/>
            <p:cNvSpPr/>
            <p:nvPr/>
          </p:nvSpPr>
          <p:spPr>
            <a:xfrm>
              <a:off x="2474197" y="3642860"/>
              <a:ext cx="281534" cy="461915"/>
            </a:xfrm>
            <a:custGeom>
              <a:avLst/>
              <a:gdLst/>
              <a:ahLst/>
              <a:cxnLst/>
              <a:rect l="0" t="0" r="0" b="0"/>
              <a:pathLst>
                <a:path w="281534" h="461915">
                  <a:moveTo>
                    <a:pt x="189512" y="0"/>
                  </a:moveTo>
                  <a:lnTo>
                    <a:pt x="165466" y="17980"/>
                  </a:lnTo>
                  <a:lnTo>
                    <a:pt x="108814" y="80393"/>
                  </a:lnTo>
                  <a:lnTo>
                    <a:pt x="57617" y="122804"/>
                  </a:lnTo>
                  <a:lnTo>
                    <a:pt x="53619" y="122813"/>
                  </a:lnTo>
                  <a:lnTo>
                    <a:pt x="52123" y="118140"/>
                  </a:lnTo>
                  <a:lnTo>
                    <a:pt x="52296" y="110346"/>
                  </a:lnTo>
                  <a:lnTo>
                    <a:pt x="58728" y="95446"/>
                  </a:lnTo>
                  <a:lnTo>
                    <a:pt x="81920" y="66817"/>
                  </a:lnTo>
                  <a:lnTo>
                    <a:pt x="107720" y="45664"/>
                  </a:lnTo>
                  <a:lnTo>
                    <a:pt x="130544" y="37842"/>
                  </a:lnTo>
                  <a:lnTo>
                    <a:pt x="155115" y="35536"/>
                  </a:lnTo>
                  <a:lnTo>
                    <a:pt x="177734" y="38411"/>
                  </a:lnTo>
                  <a:lnTo>
                    <a:pt x="196366" y="46707"/>
                  </a:lnTo>
                  <a:lnTo>
                    <a:pt x="204610" y="52195"/>
                  </a:lnTo>
                  <a:lnTo>
                    <a:pt x="216890" y="67651"/>
                  </a:lnTo>
                  <a:lnTo>
                    <a:pt x="225077" y="87389"/>
                  </a:lnTo>
                  <a:lnTo>
                    <a:pt x="228715" y="111759"/>
                  </a:lnTo>
                  <a:lnTo>
                    <a:pt x="224094" y="131949"/>
                  </a:lnTo>
                  <a:lnTo>
                    <a:pt x="202062" y="163974"/>
                  </a:lnTo>
                  <a:lnTo>
                    <a:pt x="182053" y="185715"/>
                  </a:lnTo>
                  <a:lnTo>
                    <a:pt x="162020" y="193674"/>
                  </a:lnTo>
                  <a:lnTo>
                    <a:pt x="150127" y="195797"/>
                  </a:lnTo>
                  <a:lnTo>
                    <a:pt x="146878" y="197212"/>
                  </a:lnTo>
                  <a:lnTo>
                    <a:pt x="149391" y="198155"/>
                  </a:lnTo>
                  <a:lnTo>
                    <a:pt x="181457" y="205258"/>
                  </a:lnTo>
                  <a:lnTo>
                    <a:pt x="227652" y="226331"/>
                  </a:lnTo>
                  <a:lnTo>
                    <a:pt x="245848" y="239412"/>
                  </a:lnTo>
                  <a:lnTo>
                    <a:pt x="258614" y="259263"/>
                  </a:lnTo>
                  <a:lnTo>
                    <a:pt x="276342" y="310135"/>
                  </a:lnTo>
                  <a:lnTo>
                    <a:pt x="281533" y="365244"/>
                  </a:lnTo>
                  <a:lnTo>
                    <a:pt x="274230" y="404838"/>
                  </a:lnTo>
                  <a:lnTo>
                    <a:pt x="263819" y="424033"/>
                  </a:lnTo>
                  <a:lnTo>
                    <a:pt x="239215" y="447993"/>
                  </a:lnTo>
                  <a:lnTo>
                    <a:pt x="216672" y="456471"/>
                  </a:lnTo>
                  <a:lnTo>
                    <a:pt x="158483" y="461914"/>
                  </a:lnTo>
                  <a:lnTo>
                    <a:pt x="107919" y="457268"/>
                  </a:lnTo>
                  <a:lnTo>
                    <a:pt x="48006" y="445217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31381" y="3650290"/>
              <a:ext cx="169241" cy="405600"/>
            </a:xfrm>
            <a:custGeom>
              <a:avLst/>
              <a:gdLst/>
              <a:ahLst/>
              <a:cxnLst/>
              <a:rect l="0" t="0" r="0" b="0"/>
              <a:pathLst>
                <a:path w="169241" h="405600">
                  <a:moveTo>
                    <a:pt x="169240" y="97855"/>
                  </a:moveTo>
                  <a:lnTo>
                    <a:pt x="116700" y="153514"/>
                  </a:lnTo>
                  <a:lnTo>
                    <a:pt x="81516" y="211942"/>
                  </a:lnTo>
                  <a:lnTo>
                    <a:pt x="53429" y="266663"/>
                  </a:lnTo>
                  <a:lnTo>
                    <a:pt x="26738" y="328141"/>
                  </a:lnTo>
                  <a:lnTo>
                    <a:pt x="18948" y="349943"/>
                  </a:lnTo>
                  <a:lnTo>
                    <a:pt x="20946" y="371331"/>
                  </a:lnTo>
                  <a:lnTo>
                    <a:pt x="24754" y="381947"/>
                  </a:lnTo>
                  <a:lnTo>
                    <a:pt x="38343" y="396864"/>
                  </a:lnTo>
                  <a:lnTo>
                    <a:pt x="46881" y="402479"/>
                  </a:lnTo>
                  <a:lnTo>
                    <a:pt x="68845" y="405599"/>
                  </a:lnTo>
                  <a:lnTo>
                    <a:pt x="81253" y="404793"/>
                  </a:lnTo>
                  <a:lnTo>
                    <a:pt x="101279" y="394539"/>
                  </a:lnTo>
                  <a:lnTo>
                    <a:pt x="109895" y="386891"/>
                  </a:lnTo>
                  <a:lnTo>
                    <a:pt x="119468" y="362796"/>
                  </a:lnTo>
                  <a:lnTo>
                    <a:pt x="122553" y="334929"/>
                  </a:lnTo>
                  <a:lnTo>
                    <a:pt x="112024" y="277557"/>
                  </a:lnTo>
                  <a:lnTo>
                    <a:pt x="92281" y="224291"/>
                  </a:lnTo>
                  <a:lnTo>
                    <a:pt x="53141" y="164154"/>
                  </a:lnTo>
                  <a:lnTo>
                    <a:pt x="4277" y="106486"/>
                  </a:lnTo>
                  <a:lnTo>
                    <a:pt x="773" y="96590"/>
                  </a:lnTo>
                  <a:lnTo>
                    <a:pt x="0" y="76236"/>
                  </a:lnTo>
                  <a:lnTo>
                    <a:pt x="6141" y="45046"/>
                  </a:lnTo>
                  <a:lnTo>
                    <a:pt x="20959" y="19167"/>
                  </a:lnTo>
                  <a:lnTo>
                    <a:pt x="36657" y="7120"/>
                  </a:lnTo>
                  <a:lnTo>
                    <a:pt x="45756" y="2270"/>
                  </a:lnTo>
                  <a:lnTo>
                    <a:pt x="65225" y="0"/>
                  </a:lnTo>
                  <a:lnTo>
                    <a:pt x="84407" y="4061"/>
                  </a:lnTo>
                  <a:lnTo>
                    <a:pt x="115785" y="25732"/>
                  </a:lnTo>
                  <a:lnTo>
                    <a:pt x="127935" y="37724"/>
                  </a:lnTo>
                  <a:lnTo>
                    <a:pt x="137655" y="55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45431" y="3599294"/>
              <a:ext cx="155233" cy="468381"/>
            </a:xfrm>
            <a:custGeom>
              <a:avLst/>
              <a:gdLst/>
              <a:ahLst/>
              <a:cxnLst/>
              <a:rect l="0" t="0" r="0" b="0"/>
              <a:pathLst>
                <a:path w="155233" h="468381">
                  <a:moveTo>
                    <a:pt x="155232" y="127794"/>
                  </a:moveTo>
                  <a:lnTo>
                    <a:pt x="128868" y="188904"/>
                  </a:lnTo>
                  <a:lnTo>
                    <a:pt x="100923" y="248925"/>
                  </a:lnTo>
                  <a:lnTo>
                    <a:pt x="77000" y="303626"/>
                  </a:lnTo>
                  <a:lnTo>
                    <a:pt x="52864" y="359491"/>
                  </a:lnTo>
                  <a:lnTo>
                    <a:pt x="42074" y="415586"/>
                  </a:lnTo>
                  <a:lnTo>
                    <a:pt x="46838" y="440535"/>
                  </a:lnTo>
                  <a:lnTo>
                    <a:pt x="51384" y="452102"/>
                  </a:lnTo>
                  <a:lnTo>
                    <a:pt x="59094" y="459813"/>
                  </a:lnTo>
                  <a:lnTo>
                    <a:pt x="80138" y="468380"/>
                  </a:lnTo>
                  <a:lnTo>
                    <a:pt x="89962" y="467155"/>
                  </a:lnTo>
                  <a:lnTo>
                    <a:pt x="107116" y="456436"/>
                  </a:lnTo>
                  <a:lnTo>
                    <a:pt x="129927" y="430670"/>
                  </a:lnTo>
                  <a:lnTo>
                    <a:pt x="145914" y="400809"/>
                  </a:lnTo>
                  <a:lnTo>
                    <a:pt x="152471" y="358556"/>
                  </a:lnTo>
                  <a:lnTo>
                    <a:pt x="146281" y="301451"/>
                  </a:lnTo>
                  <a:lnTo>
                    <a:pt x="130674" y="255163"/>
                  </a:lnTo>
                  <a:lnTo>
                    <a:pt x="91754" y="194175"/>
                  </a:lnTo>
                  <a:lnTo>
                    <a:pt x="42910" y="136431"/>
                  </a:lnTo>
                  <a:lnTo>
                    <a:pt x="10950" y="93764"/>
                  </a:lnTo>
                  <a:lnTo>
                    <a:pt x="3369" y="72895"/>
                  </a:lnTo>
                  <a:lnTo>
                    <a:pt x="0" y="48022"/>
                  </a:lnTo>
                  <a:lnTo>
                    <a:pt x="2611" y="37178"/>
                  </a:lnTo>
                  <a:lnTo>
                    <a:pt x="14871" y="18890"/>
                  </a:lnTo>
                  <a:lnTo>
                    <a:pt x="41504" y="1029"/>
                  </a:lnTo>
                  <a:lnTo>
                    <a:pt x="50167" y="0"/>
                  </a:lnTo>
                  <a:lnTo>
                    <a:pt x="66032" y="5096"/>
                  </a:lnTo>
                  <a:lnTo>
                    <a:pt x="77763" y="18279"/>
                  </a:lnTo>
                  <a:lnTo>
                    <a:pt x="92061" y="43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116227" y="3990300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04071" y="7236"/>
                  </a:lnTo>
                  <a:lnTo>
                    <a:pt x="144729" y="9878"/>
                  </a:lnTo>
                  <a:lnTo>
                    <a:pt x="87860" y="15989"/>
                  </a:lnTo>
                  <a:lnTo>
                    <a:pt x="30700" y="2122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79357" y="4232455"/>
              <a:ext cx="1442405" cy="105287"/>
            </a:xfrm>
            <a:custGeom>
              <a:avLst/>
              <a:gdLst/>
              <a:ahLst/>
              <a:cxnLst/>
              <a:rect l="0" t="0" r="0" b="0"/>
              <a:pathLst>
                <a:path w="1442405" h="105287">
                  <a:moveTo>
                    <a:pt x="1442404" y="105286"/>
                  </a:moveTo>
                  <a:lnTo>
                    <a:pt x="1404927" y="96952"/>
                  </a:lnTo>
                  <a:lnTo>
                    <a:pt x="1348258" y="86641"/>
                  </a:lnTo>
                  <a:lnTo>
                    <a:pt x="1289496" y="75635"/>
                  </a:lnTo>
                  <a:lnTo>
                    <a:pt x="1234949" y="65677"/>
                  </a:lnTo>
                  <a:lnTo>
                    <a:pt x="1175994" y="55564"/>
                  </a:lnTo>
                  <a:lnTo>
                    <a:pt x="1125602" y="50389"/>
                  </a:lnTo>
                  <a:lnTo>
                    <a:pt x="1070507" y="44566"/>
                  </a:lnTo>
                  <a:lnTo>
                    <a:pt x="1009729" y="39721"/>
                  </a:lnTo>
                  <a:lnTo>
                    <a:pt x="947266" y="33996"/>
                  </a:lnTo>
                  <a:lnTo>
                    <a:pt x="884305" y="29180"/>
                  </a:lnTo>
                  <a:lnTo>
                    <a:pt x="821197" y="23465"/>
                  </a:lnTo>
                  <a:lnTo>
                    <a:pt x="777927" y="22127"/>
                  </a:lnTo>
                  <a:lnTo>
                    <a:pt x="731401" y="21533"/>
                  </a:lnTo>
                  <a:lnTo>
                    <a:pt x="686545" y="18149"/>
                  </a:lnTo>
                  <a:lnTo>
                    <a:pt x="642043" y="13916"/>
                  </a:lnTo>
                  <a:lnTo>
                    <a:pt x="594969" y="12035"/>
                  </a:lnTo>
                  <a:lnTo>
                    <a:pt x="546750" y="8079"/>
                  </a:lnTo>
                  <a:lnTo>
                    <a:pt x="498024" y="3591"/>
                  </a:lnTo>
                  <a:lnTo>
                    <a:pt x="449071" y="1596"/>
                  </a:lnTo>
                  <a:lnTo>
                    <a:pt x="403138" y="710"/>
                  </a:lnTo>
                  <a:lnTo>
                    <a:pt x="358157" y="316"/>
                  </a:lnTo>
                  <a:lnTo>
                    <a:pt x="310869" y="140"/>
                  </a:lnTo>
                  <a:lnTo>
                    <a:pt x="265676" y="63"/>
                  </a:lnTo>
                  <a:lnTo>
                    <a:pt x="222193" y="28"/>
                  </a:lnTo>
                  <a:lnTo>
                    <a:pt x="179471" y="13"/>
                  </a:lnTo>
                  <a:lnTo>
                    <a:pt x="137087" y="6"/>
                  </a:lnTo>
                  <a:lnTo>
                    <a:pt x="80003" y="2"/>
                  </a:lnTo>
                  <a:lnTo>
                    <a:pt x="36573" y="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99591" y="4432497"/>
              <a:ext cx="435228" cy="479430"/>
            </a:xfrm>
            <a:custGeom>
              <a:avLst/>
              <a:gdLst/>
              <a:ahLst/>
              <a:cxnLst/>
              <a:rect l="0" t="0" r="0" b="0"/>
              <a:pathLst>
                <a:path w="435228" h="479430">
                  <a:moveTo>
                    <a:pt x="248429" y="21057"/>
                  </a:moveTo>
                  <a:lnTo>
                    <a:pt x="195402" y="44776"/>
                  </a:lnTo>
                  <a:lnTo>
                    <a:pt x="134760" y="74512"/>
                  </a:lnTo>
                  <a:lnTo>
                    <a:pt x="74190" y="111241"/>
                  </a:lnTo>
                  <a:lnTo>
                    <a:pt x="31927" y="167623"/>
                  </a:lnTo>
                  <a:lnTo>
                    <a:pt x="10105" y="205384"/>
                  </a:lnTo>
                  <a:lnTo>
                    <a:pt x="0" y="251797"/>
                  </a:lnTo>
                  <a:lnTo>
                    <a:pt x="2595" y="302594"/>
                  </a:lnTo>
                  <a:lnTo>
                    <a:pt x="15122" y="363755"/>
                  </a:lnTo>
                  <a:lnTo>
                    <a:pt x="33592" y="405567"/>
                  </a:lnTo>
                  <a:lnTo>
                    <a:pt x="60772" y="438363"/>
                  </a:lnTo>
                  <a:lnTo>
                    <a:pt x="106214" y="470923"/>
                  </a:lnTo>
                  <a:lnTo>
                    <a:pt x="130631" y="478361"/>
                  </a:lnTo>
                  <a:lnTo>
                    <a:pt x="174142" y="479429"/>
                  </a:lnTo>
                  <a:lnTo>
                    <a:pt x="216670" y="469216"/>
                  </a:lnTo>
                  <a:lnTo>
                    <a:pt x="272961" y="444804"/>
                  </a:lnTo>
                  <a:lnTo>
                    <a:pt x="331729" y="399040"/>
                  </a:lnTo>
                  <a:lnTo>
                    <a:pt x="384008" y="346133"/>
                  </a:lnTo>
                  <a:lnTo>
                    <a:pt x="412817" y="293847"/>
                  </a:lnTo>
                  <a:lnTo>
                    <a:pt x="430120" y="232869"/>
                  </a:lnTo>
                  <a:lnTo>
                    <a:pt x="435227" y="172904"/>
                  </a:lnTo>
                  <a:lnTo>
                    <a:pt x="427909" y="131300"/>
                  </a:lnTo>
                  <a:lnTo>
                    <a:pt x="410273" y="96225"/>
                  </a:lnTo>
                  <a:lnTo>
                    <a:pt x="357783" y="42308"/>
                  </a:lnTo>
                  <a:lnTo>
                    <a:pt x="317745" y="21764"/>
                  </a:lnTo>
                  <a:lnTo>
                    <a:pt x="270657" y="8269"/>
                  </a:lnTo>
                  <a:lnTo>
                    <a:pt x="214071" y="2450"/>
                  </a:lnTo>
                  <a:lnTo>
                    <a:pt x="153559" y="484"/>
                  </a:lnTo>
                  <a:lnTo>
                    <a:pt x="1326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501707" y="849528"/>
            <a:ext cx="2235910" cy="719219"/>
            <a:chOff x="1501707" y="849528"/>
            <a:chExt cx="2235910" cy="719219"/>
          </a:xfrm>
        </p:grpSpPr>
        <p:sp>
          <p:nvSpPr>
            <p:cNvPr id="2" name="Freeform 1"/>
            <p:cNvSpPr/>
            <p:nvPr/>
          </p:nvSpPr>
          <p:spPr>
            <a:xfrm>
              <a:off x="1695088" y="989678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21057" y="0"/>
                  </a:moveTo>
                  <a:lnTo>
                    <a:pt x="13821" y="27556"/>
                  </a:lnTo>
                  <a:lnTo>
                    <a:pt x="11179" y="86899"/>
                  </a:lnTo>
                  <a:lnTo>
                    <a:pt x="10721" y="137662"/>
                  </a:lnTo>
                  <a:lnTo>
                    <a:pt x="10585" y="189748"/>
                  </a:lnTo>
                  <a:lnTo>
                    <a:pt x="10545" y="245345"/>
                  </a:lnTo>
                  <a:lnTo>
                    <a:pt x="7414" y="300033"/>
                  </a:lnTo>
                  <a:lnTo>
                    <a:pt x="1464" y="360433"/>
                  </a:lnTo>
                  <a:lnTo>
                    <a:pt x="193" y="419053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01707" y="1052849"/>
              <a:ext cx="224967" cy="224667"/>
            </a:xfrm>
            <a:custGeom>
              <a:avLst/>
              <a:gdLst/>
              <a:ahLst/>
              <a:cxnLst/>
              <a:rect l="0" t="0" r="0" b="0"/>
              <a:pathLst>
                <a:path w="224967" h="224667">
                  <a:moveTo>
                    <a:pt x="224966" y="136871"/>
                  </a:moveTo>
                  <a:lnTo>
                    <a:pt x="182274" y="151443"/>
                  </a:lnTo>
                  <a:lnTo>
                    <a:pt x="127964" y="186749"/>
                  </a:lnTo>
                  <a:lnTo>
                    <a:pt x="76102" y="213932"/>
                  </a:lnTo>
                  <a:lnTo>
                    <a:pt x="50790" y="222983"/>
                  </a:lnTo>
                  <a:lnTo>
                    <a:pt x="27062" y="224666"/>
                  </a:lnTo>
                  <a:lnTo>
                    <a:pt x="15821" y="223477"/>
                  </a:lnTo>
                  <a:lnTo>
                    <a:pt x="8327" y="216835"/>
                  </a:lnTo>
                  <a:lnTo>
                    <a:pt x="0" y="193857"/>
                  </a:lnTo>
                  <a:lnTo>
                    <a:pt x="2539" y="170387"/>
                  </a:lnTo>
                  <a:lnTo>
                    <a:pt x="29646" y="116068"/>
                  </a:lnTo>
                  <a:lnTo>
                    <a:pt x="69485" y="59901"/>
                  </a:lnTo>
                  <a:lnTo>
                    <a:pt x="986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70706" y="933299"/>
              <a:ext cx="182352" cy="521626"/>
            </a:xfrm>
            <a:custGeom>
              <a:avLst/>
              <a:gdLst/>
              <a:ahLst/>
              <a:cxnLst/>
              <a:rect l="0" t="0" r="0" b="0"/>
              <a:pathLst>
                <a:path w="182352" h="521626">
                  <a:moveTo>
                    <a:pt x="182351" y="161664"/>
                  </a:moveTo>
                  <a:lnTo>
                    <a:pt x="136569" y="215779"/>
                  </a:lnTo>
                  <a:lnTo>
                    <a:pt x="95517" y="268313"/>
                  </a:lnTo>
                  <a:lnTo>
                    <a:pt x="66716" y="320554"/>
                  </a:lnTo>
                  <a:lnTo>
                    <a:pt x="32635" y="382673"/>
                  </a:lnTo>
                  <a:lnTo>
                    <a:pt x="19967" y="423550"/>
                  </a:lnTo>
                  <a:lnTo>
                    <a:pt x="16594" y="455483"/>
                  </a:lnTo>
                  <a:lnTo>
                    <a:pt x="21333" y="482933"/>
                  </a:lnTo>
                  <a:lnTo>
                    <a:pt x="25873" y="495166"/>
                  </a:lnTo>
                  <a:lnTo>
                    <a:pt x="40275" y="511879"/>
                  </a:lnTo>
                  <a:lnTo>
                    <a:pt x="49029" y="517973"/>
                  </a:lnTo>
                  <a:lnTo>
                    <a:pt x="71234" y="521625"/>
                  </a:lnTo>
                  <a:lnTo>
                    <a:pt x="94361" y="518179"/>
                  </a:lnTo>
                  <a:lnTo>
                    <a:pt x="112438" y="508848"/>
                  </a:lnTo>
                  <a:lnTo>
                    <a:pt x="135769" y="479263"/>
                  </a:lnTo>
                  <a:lnTo>
                    <a:pt x="151911" y="446450"/>
                  </a:lnTo>
                  <a:lnTo>
                    <a:pt x="158514" y="408912"/>
                  </a:lnTo>
                  <a:lnTo>
                    <a:pt x="152339" y="362712"/>
                  </a:lnTo>
                  <a:lnTo>
                    <a:pt x="131878" y="299793"/>
                  </a:lnTo>
                  <a:lnTo>
                    <a:pt x="80386" y="239059"/>
                  </a:lnTo>
                  <a:lnTo>
                    <a:pt x="24416" y="179609"/>
                  </a:lnTo>
                  <a:lnTo>
                    <a:pt x="11552" y="159111"/>
                  </a:lnTo>
                  <a:lnTo>
                    <a:pt x="1935" y="134403"/>
                  </a:lnTo>
                  <a:lnTo>
                    <a:pt x="0" y="110944"/>
                  </a:lnTo>
                  <a:lnTo>
                    <a:pt x="8291" y="67287"/>
                  </a:lnTo>
                  <a:lnTo>
                    <a:pt x="23413" y="35435"/>
                  </a:lnTo>
                  <a:lnTo>
                    <a:pt x="39182" y="20554"/>
                  </a:lnTo>
                  <a:lnTo>
                    <a:pt x="77901" y="1470"/>
                  </a:lnTo>
                  <a:lnTo>
                    <a:pt x="98494" y="0"/>
                  </a:lnTo>
                  <a:lnTo>
                    <a:pt x="118175" y="4416"/>
                  </a:lnTo>
                  <a:lnTo>
                    <a:pt x="134721" y="14177"/>
                  </a:lnTo>
                  <a:lnTo>
                    <a:pt x="146754" y="29434"/>
                  </a:lnTo>
                  <a:lnTo>
                    <a:pt x="164011" y="67824"/>
                  </a:lnTo>
                  <a:lnTo>
                    <a:pt x="165231" y="91492"/>
                  </a:lnTo>
                  <a:lnTo>
                    <a:pt x="161294" y="1406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58342" y="849528"/>
              <a:ext cx="1368705" cy="677105"/>
            </a:xfrm>
            <a:custGeom>
              <a:avLst/>
              <a:gdLst/>
              <a:ahLst/>
              <a:cxnLst/>
              <a:rect l="0" t="0" r="0" b="0"/>
              <a:pathLst>
                <a:path w="1368705" h="677105">
                  <a:moveTo>
                    <a:pt x="0" y="677104"/>
                  </a:moveTo>
                  <a:lnTo>
                    <a:pt x="34746" y="640017"/>
                  </a:lnTo>
                  <a:lnTo>
                    <a:pt x="74398" y="579830"/>
                  </a:lnTo>
                  <a:lnTo>
                    <a:pt x="107716" y="522138"/>
                  </a:lnTo>
                  <a:lnTo>
                    <a:pt x="129247" y="461335"/>
                  </a:lnTo>
                  <a:lnTo>
                    <a:pt x="142600" y="398133"/>
                  </a:lnTo>
                  <a:lnTo>
                    <a:pt x="145977" y="346701"/>
                  </a:lnTo>
                  <a:lnTo>
                    <a:pt x="145807" y="296757"/>
                  </a:lnTo>
                  <a:lnTo>
                    <a:pt x="135862" y="241015"/>
                  </a:lnTo>
                  <a:lnTo>
                    <a:pt x="122633" y="185551"/>
                  </a:lnTo>
                  <a:lnTo>
                    <a:pt x="107585" y="133564"/>
                  </a:lnTo>
                  <a:lnTo>
                    <a:pt x="83295" y="91406"/>
                  </a:lnTo>
                  <a:lnTo>
                    <a:pt x="28039" y="31508"/>
                  </a:lnTo>
                  <a:lnTo>
                    <a:pt x="14021" y="17385"/>
                  </a:lnTo>
                  <a:lnTo>
                    <a:pt x="12857" y="11514"/>
                  </a:lnTo>
                  <a:lnTo>
                    <a:pt x="15590" y="6429"/>
                  </a:lnTo>
                  <a:lnTo>
                    <a:pt x="20922" y="1870"/>
                  </a:lnTo>
                  <a:lnTo>
                    <a:pt x="27986" y="0"/>
                  </a:lnTo>
                  <a:lnTo>
                    <a:pt x="85790" y="8206"/>
                  </a:lnTo>
                  <a:lnTo>
                    <a:pt x="142335" y="13872"/>
                  </a:lnTo>
                  <a:lnTo>
                    <a:pt x="204963" y="22728"/>
                  </a:lnTo>
                  <a:lnTo>
                    <a:pt x="259982" y="31255"/>
                  </a:lnTo>
                  <a:lnTo>
                    <a:pt x="315910" y="37272"/>
                  </a:lnTo>
                  <a:lnTo>
                    <a:pt x="372017" y="43789"/>
                  </a:lnTo>
                  <a:lnTo>
                    <a:pt x="435396" y="52313"/>
                  </a:lnTo>
                  <a:lnTo>
                    <a:pt x="494189" y="58329"/>
                  </a:lnTo>
                  <a:lnTo>
                    <a:pt x="550862" y="64846"/>
                  </a:lnTo>
                  <a:lnTo>
                    <a:pt x="614353" y="73370"/>
                  </a:lnTo>
                  <a:lnTo>
                    <a:pt x="673168" y="76266"/>
                  </a:lnTo>
                  <a:lnTo>
                    <a:pt x="729846" y="76838"/>
                  </a:lnTo>
                  <a:lnTo>
                    <a:pt x="786102" y="84187"/>
                  </a:lnTo>
                  <a:lnTo>
                    <a:pt x="845394" y="86852"/>
                  </a:lnTo>
                  <a:lnTo>
                    <a:pt x="907495" y="92967"/>
                  </a:lnTo>
                  <a:lnTo>
                    <a:pt x="965993" y="98205"/>
                  </a:lnTo>
                  <a:lnTo>
                    <a:pt x="1014376" y="104975"/>
                  </a:lnTo>
                  <a:lnTo>
                    <a:pt x="1073239" y="107856"/>
                  </a:lnTo>
                  <a:lnTo>
                    <a:pt x="1135516" y="108425"/>
                  </a:lnTo>
                  <a:lnTo>
                    <a:pt x="1186788" y="108523"/>
                  </a:lnTo>
                  <a:lnTo>
                    <a:pt x="1239024" y="108552"/>
                  </a:lnTo>
                  <a:lnTo>
                    <a:pt x="1300671" y="100157"/>
                  </a:lnTo>
                  <a:lnTo>
                    <a:pt x="1348550" y="90353"/>
                  </a:lnTo>
                  <a:lnTo>
                    <a:pt x="1368704" y="875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51807" y="1067613"/>
              <a:ext cx="237137" cy="412432"/>
            </a:xfrm>
            <a:custGeom>
              <a:avLst/>
              <a:gdLst/>
              <a:ahLst/>
              <a:cxnLst/>
              <a:rect l="0" t="0" r="0" b="0"/>
              <a:pathLst>
                <a:path w="237137" h="412432">
                  <a:moveTo>
                    <a:pt x="53975" y="16822"/>
                  </a:moveTo>
                  <a:lnTo>
                    <a:pt x="4477" y="71909"/>
                  </a:lnTo>
                  <a:lnTo>
                    <a:pt x="1089" y="73434"/>
                  </a:lnTo>
                  <a:lnTo>
                    <a:pt x="0" y="69771"/>
                  </a:lnTo>
                  <a:lnTo>
                    <a:pt x="445" y="62650"/>
                  </a:lnTo>
                  <a:lnTo>
                    <a:pt x="12248" y="35860"/>
                  </a:lnTo>
                  <a:lnTo>
                    <a:pt x="30563" y="11284"/>
                  </a:lnTo>
                  <a:lnTo>
                    <a:pt x="50199" y="2662"/>
                  </a:lnTo>
                  <a:lnTo>
                    <a:pt x="73353" y="0"/>
                  </a:lnTo>
                  <a:lnTo>
                    <a:pt x="95343" y="2716"/>
                  </a:lnTo>
                  <a:lnTo>
                    <a:pt x="113695" y="10943"/>
                  </a:lnTo>
                  <a:lnTo>
                    <a:pt x="121864" y="16412"/>
                  </a:lnTo>
                  <a:lnTo>
                    <a:pt x="127310" y="24737"/>
                  </a:lnTo>
                  <a:lnTo>
                    <a:pt x="133362" y="46466"/>
                  </a:lnTo>
                  <a:lnTo>
                    <a:pt x="131179" y="79418"/>
                  </a:lnTo>
                  <a:lnTo>
                    <a:pt x="117535" y="111408"/>
                  </a:lnTo>
                  <a:lnTo>
                    <a:pt x="98674" y="137524"/>
                  </a:lnTo>
                  <a:lnTo>
                    <a:pt x="97812" y="141744"/>
                  </a:lnTo>
                  <a:lnTo>
                    <a:pt x="100747" y="143387"/>
                  </a:lnTo>
                  <a:lnTo>
                    <a:pt x="113367" y="144433"/>
                  </a:lnTo>
                  <a:lnTo>
                    <a:pt x="139033" y="152769"/>
                  </a:lnTo>
                  <a:lnTo>
                    <a:pt x="182044" y="182571"/>
                  </a:lnTo>
                  <a:lnTo>
                    <a:pt x="206825" y="214241"/>
                  </a:lnTo>
                  <a:lnTo>
                    <a:pt x="227754" y="266865"/>
                  </a:lnTo>
                  <a:lnTo>
                    <a:pt x="237136" y="308368"/>
                  </a:lnTo>
                  <a:lnTo>
                    <a:pt x="235596" y="336301"/>
                  </a:lnTo>
                  <a:lnTo>
                    <a:pt x="222562" y="372745"/>
                  </a:lnTo>
                  <a:lnTo>
                    <a:pt x="198293" y="400181"/>
                  </a:lnTo>
                  <a:lnTo>
                    <a:pt x="175828" y="409472"/>
                  </a:lnTo>
                  <a:lnTo>
                    <a:pt x="151416" y="412431"/>
                  </a:lnTo>
                  <a:lnTo>
                    <a:pt x="96443" y="401815"/>
                  </a:lnTo>
                  <a:lnTo>
                    <a:pt x="43446" y="3747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47937" y="1400290"/>
              <a:ext cx="77421" cy="168457"/>
            </a:xfrm>
            <a:custGeom>
              <a:avLst/>
              <a:gdLst/>
              <a:ahLst/>
              <a:cxnLst/>
              <a:rect l="0" t="0" r="0" b="0"/>
              <a:pathLst>
                <a:path w="77421" h="168457">
                  <a:moveTo>
                    <a:pt x="42114" y="0"/>
                  </a:moveTo>
                  <a:lnTo>
                    <a:pt x="67308" y="53875"/>
                  </a:lnTo>
                  <a:lnTo>
                    <a:pt x="75929" y="74247"/>
                  </a:lnTo>
                  <a:lnTo>
                    <a:pt x="77420" y="95000"/>
                  </a:lnTo>
                  <a:lnTo>
                    <a:pt x="73014" y="114752"/>
                  </a:lnTo>
                  <a:lnTo>
                    <a:pt x="51121" y="146496"/>
                  </a:lnTo>
                  <a:lnTo>
                    <a:pt x="44609" y="153816"/>
                  </a:lnTo>
                  <a:lnTo>
                    <a:pt x="28015" y="16194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53222" y="1090977"/>
              <a:ext cx="198608" cy="340899"/>
            </a:xfrm>
            <a:custGeom>
              <a:avLst/>
              <a:gdLst/>
              <a:ahLst/>
              <a:cxnLst/>
              <a:rect l="0" t="0" r="0" b="0"/>
              <a:pathLst>
                <a:path w="198608" h="340899">
                  <a:moveTo>
                    <a:pt x="0" y="35572"/>
                  </a:moveTo>
                  <a:lnTo>
                    <a:pt x="37479" y="27238"/>
                  </a:lnTo>
                  <a:lnTo>
                    <a:pt x="95316" y="18097"/>
                  </a:lnTo>
                  <a:lnTo>
                    <a:pt x="156384" y="9397"/>
                  </a:lnTo>
                  <a:lnTo>
                    <a:pt x="189056" y="0"/>
                  </a:lnTo>
                  <a:lnTo>
                    <a:pt x="195058" y="1329"/>
                  </a:lnTo>
                  <a:lnTo>
                    <a:pt x="197889" y="5724"/>
                  </a:lnTo>
                  <a:lnTo>
                    <a:pt x="198607" y="12164"/>
                  </a:lnTo>
                  <a:lnTo>
                    <a:pt x="180067" y="72278"/>
                  </a:lnTo>
                  <a:lnTo>
                    <a:pt x="168777" y="121317"/>
                  </a:lnTo>
                  <a:lnTo>
                    <a:pt x="154482" y="179111"/>
                  </a:lnTo>
                  <a:lnTo>
                    <a:pt x="140393" y="239963"/>
                  </a:lnTo>
                  <a:lnTo>
                    <a:pt x="126345" y="295138"/>
                  </a:lnTo>
                  <a:lnTo>
                    <a:pt x="115814" y="340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55521" y="1081922"/>
              <a:ext cx="166545" cy="392068"/>
            </a:xfrm>
            <a:custGeom>
              <a:avLst/>
              <a:gdLst/>
              <a:ahLst/>
              <a:cxnLst/>
              <a:rect l="0" t="0" r="0" b="0"/>
              <a:pathLst>
                <a:path w="166545" h="392068">
                  <a:moveTo>
                    <a:pt x="160955" y="97269"/>
                  </a:moveTo>
                  <a:lnTo>
                    <a:pt x="166544" y="80502"/>
                  </a:lnTo>
                  <a:lnTo>
                    <a:pt x="166169" y="62911"/>
                  </a:lnTo>
                  <a:lnTo>
                    <a:pt x="160933" y="43394"/>
                  </a:lnTo>
                  <a:lnTo>
                    <a:pt x="150807" y="23022"/>
                  </a:lnTo>
                  <a:lnTo>
                    <a:pt x="132268" y="8508"/>
                  </a:lnTo>
                  <a:lnTo>
                    <a:pt x="120773" y="3000"/>
                  </a:lnTo>
                  <a:lnTo>
                    <a:pt x="95523" y="0"/>
                  </a:lnTo>
                  <a:lnTo>
                    <a:pt x="69873" y="3736"/>
                  </a:lnTo>
                  <a:lnTo>
                    <a:pt x="46775" y="13195"/>
                  </a:lnTo>
                  <a:lnTo>
                    <a:pt x="19629" y="37263"/>
                  </a:lnTo>
                  <a:lnTo>
                    <a:pt x="2357" y="72211"/>
                  </a:lnTo>
                  <a:lnTo>
                    <a:pt x="0" y="98610"/>
                  </a:lnTo>
                  <a:lnTo>
                    <a:pt x="1009" y="112201"/>
                  </a:lnTo>
                  <a:lnTo>
                    <a:pt x="11489" y="136661"/>
                  </a:lnTo>
                  <a:lnTo>
                    <a:pt x="19197" y="148097"/>
                  </a:lnTo>
                  <a:lnTo>
                    <a:pt x="29015" y="155721"/>
                  </a:lnTo>
                  <a:lnTo>
                    <a:pt x="52402" y="164192"/>
                  </a:lnTo>
                  <a:lnTo>
                    <a:pt x="75275" y="161718"/>
                  </a:lnTo>
                  <a:lnTo>
                    <a:pt x="95969" y="151649"/>
                  </a:lnTo>
                  <a:lnTo>
                    <a:pt x="135688" y="112229"/>
                  </a:lnTo>
                  <a:lnTo>
                    <a:pt x="154751" y="75961"/>
                  </a:lnTo>
                  <a:lnTo>
                    <a:pt x="156819" y="78385"/>
                  </a:lnTo>
                  <a:lnTo>
                    <a:pt x="160411" y="136810"/>
                  </a:lnTo>
                  <a:lnTo>
                    <a:pt x="160794" y="187494"/>
                  </a:lnTo>
                  <a:lnTo>
                    <a:pt x="160907" y="244105"/>
                  </a:lnTo>
                  <a:lnTo>
                    <a:pt x="157826" y="303222"/>
                  </a:lnTo>
                  <a:lnTo>
                    <a:pt x="151401" y="364770"/>
                  </a:lnTo>
                  <a:lnTo>
                    <a:pt x="150427" y="392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56022" y="1073906"/>
              <a:ext cx="232216" cy="403079"/>
            </a:xfrm>
            <a:custGeom>
              <a:avLst/>
              <a:gdLst/>
              <a:ahLst/>
              <a:cxnLst/>
              <a:rect l="0" t="0" r="0" b="0"/>
              <a:pathLst>
                <a:path w="232216" h="403079">
                  <a:moveTo>
                    <a:pt x="113138" y="0"/>
                  </a:moveTo>
                  <a:lnTo>
                    <a:pt x="97497" y="17981"/>
                  </a:lnTo>
                  <a:lnTo>
                    <a:pt x="72705" y="69742"/>
                  </a:lnTo>
                  <a:lnTo>
                    <a:pt x="46097" y="123437"/>
                  </a:lnTo>
                  <a:lnTo>
                    <a:pt x="21430" y="175985"/>
                  </a:lnTo>
                  <a:lnTo>
                    <a:pt x="4946" y="226095"/>
                  </a:lnTo>
                  <a:lnTo>
                    <a:pt x="0" y="288290"/>
                  </a:lnTo>
                  <a:lnTo>
                    <a:pt x="9075" y="343729"/>
                  </a:lnTo>
                  <a:lnTo>
                    <a:pt x="16585" y="365678"/>
                  </a:lnTo>
                  <a:lnTo>
                    <a:pt x="27722" y="383232"/>
                  </a:lnTo>
                  <a:lnTo>
                    <a:pt x="43590" y="395713"/>
                  </a:lnTo>
                  <a:lnTo>
                    <a:pt x="52735" y="400679"/>
                  </a:lnTo>
                  <a:lnTo>
                    <a:pt x="75374" y="403078"/>
                  </a:lnTo>
                  <a:lnTo>
                    <a:pt x="128035" y="395086"/>
                  </a:lnTo>
                  <a:lnTo>
                    <a:pt x="163955" y="380015"/>
                  </a:lnTo>
                  <a:lnTo>
                    <a:pt x="191236" y="355143"/>
                  </a:lnTo>
                  <a:lnTo>
                    <a:pt x="225487" y="304955"/>
                  </a:lnTo>
                  <a:lnTo>
                    <a:pt x="230151" y="294550"/>
                  </a:lnTo>
                  <a:lnTo>
                    <a:pt x="232215" y="270511"/>
                  </a:lnTo>
                  <a:lnTo>
                    <a:pt x="228062" y="245400"/>
                  </a:lnTo>
                  <a:lnTo>
                    <a:pt x="218418" y="222540"/>
                  </a:lnTo>
                  <a:lnTo>
                    <a:pt x="209061" y="215041"/>
                  </a:lnTo>
                  <a:lnTo>
                    <a:pt x="183067" y="206708"/>
                  </a:lnTo>
                  <a:lnTo>
                    <a:pt x="155136" y="209244"/>
                  </a:lnTo>
                  <a:lnTo>
                    <a:pt x="129464" y="218169"/>
                  </a:lnTo>
                  <a:lnTo>
                    <a:pt x="86288" y="249713"/>
                  </a:lnTo>
                  <a:lnTo>
                    <a:pt x="77808" y="260333"/>
                  </a:lnTo>
                  <a:lnTo>
                    <a:pt x="7102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84932" y="926507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0" y="21057"/>
                  </a:moveTo>
                  <a:lnTo>
                    <a:pt x="58617" y="21057"/>
                  </a:lnTo>
                  <a:lnTo>
                    <a:pt x="118334" y="12724"/>
                  </a:lnTo>
                  <a:lnTo>
                    <a:pt x="178052" y="10963"/>
                  </a:lnTo>
                  <a:lnTo>
                    <a:pt x="234408" y="2253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432082" y="558010"/>
            <a:ext cx="652768" cy="284270"/>
            <a:chOff x="2432082" y="558010"/>
            <a:chExt cx="652768" cy="284270"/>
          </a:xfrm>
        </p:grpSpPr>
        <p:sp>
          <p:nvSpPr>
            <p:cNvPr id="13" name="Freeform 12"/>
            <p:cNvSpPr/>
            <p:nvPr/>
          </p:nvSpPr>
          <p:spPr>
            <a:xfrm>
              <a:off x="2884808" y="589595"/>
              <a:ext cx="200042" cy="252685"/>
            </a:xfrm>
            <a:custGeom>
              <a:avLst/>
              <a:gdLst/>
              <a:ahLst/>
              <a:cxnLst/>
              <a:rect l="0" t="0" r="0" b="0"/>
              <a:pathLst>
                <a:path w="200042" h="252685">
                  <a:moveTo>
                    <a:pt x="200041" y="0"/>
                  </a:moveTo>
                  <a:lnTo>
                    <a:pt x="184400" y="17981"/>
                  </a:lnTo>
                  <a:lnTo>
                    <a:pt x="153199" y="74354"/>
                  </a:lnTo>
                  <a:lnTo>
                    <a:pt x="112197" y="129693"/>
                  </a:lnTo>
                  <a:lnTo>
                    <a:pt x="63164" y="188785"/>
                  </a:lnTo>
                  <a:lnTo>
                    <a:pt x="6239" y="24642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84808" y="558010"/>
              <a:ext cx="200042" cy="263213"/>
            </a:xfrm>
            <a:custGeom>
              <a:avLst/>
              <a:gdLst/>
              <a:ahLst/>
              <a:cxnLst/>
              <a:rect l="0" t="0" r="0" b="0"/>
              <a:pathLst>
                <a:path w="200042" h="263213">
                  <a:moveTo>
                    <a:pt x="0" y="0"/>
                  </a:moveTo>
                  <a:lnTo>
                    <a:pt x="35917" y="62258"/>
                  </a:lnTo>
                  <a:lnTo>
                    <a:pt x="85687" y="117981"/>
                  </a:lnTo>
                  <a:lnTo>
                    <a:pt x="126630" y="169577"/>
                  </a:lnTo>
                  <a:lnTo>
                    <a:pt x="178085" y="232996"/>
                  </a:lnTo>
                  <a:lnTo>
                    <a:pt x="200041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32082" y="579067"/>
              <a:ext cx="221100" cy="252685"/>
            </a:xfrm>
            <a:custGeom>
              <a:avLst/>
              <a:gdLst/>
              <a:ahLst/>
              <a:cxnLst/>
              <a:rect l="0" t="0" r="0" b="0"/>
              <a:pathLst>
                <a:path w="221100" h="252685">
                  <a:moveTo>
                    <a:pt x="221099" y="0"/>
                  </a:moveTo>
                  <a:lnTo>
                    <a:pt x="185182" y="53875"/>
                  </a:lnTo>
                  <a:lnTo>
                    <a:pt x="154646" y="91880"/>
                  </a:lnTo>
                  <a:lnTo>
                    <a:pt x="93101" y="152786"/>
                  </a:lnTo>
                  <a:lnTo>
                    <a:pt x="31683" y="213008"/>
                  </a:lnTo>
                  <a:lnTo>
                    <a:pt x="10428" y="23364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42611" y="610652"/>
              <a:ext cx="178985" cy="200043"/>
            </a:xfrm>
            <a:custGeom>
              <a:avLst/>
              <a:gdLst/>
              <a:ahLst/>
              <a:cxnLst/>
              <a:rect l="0" t="0" r="0" b="0"/>
              <a:pathLst>
                <a:path w="178985" h="200043">
                  <a:moveTo>
                    <a:pt x="0" y="0"/>
                  </a:moveTo>
                  <a:lnTo>
                    <a:pt x="55087" y="55088"/>
                  </a:lnTo>
                  <a:lnTo>
                    <a:pt x="115635" y="115635"/>
                  </a:lnTo>
                  <a:lnTo>
                    <a:pt x="157912" y="169365"/>
                  </a:lnTo>
                  <a:lnTo>
                    <a:pt x="17898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216131" y="-31585"/>
            <a:ext cx="216160" cy="521357"/>
            <a:chOff x="3216131" y="-31585"/>
            <a:chExt cx="216160" cy="521357"/>
          </a:xfrm>
        </p:grpSpPr>
        <p:sp>
          <p:nvSpPr>
            <p:cNvPr id="18" name="Freeform 17"/>
            <p:cNvSpPr/>
            <p:nvPr/>
          </p:nvSpPr>
          <p:spPr>
            <a:xfrm>
              <a:off x="3216131" y="284269"/>
              <a:ext cx="216160" cy="205503"/>
            </a:xfrm>
            <a:custGeom>
              <a:avLst/>
              <a:gdLst/>
              <a:ahLst/>
              <a:cxnLst/>
              <a:rect l="0" t="0" r="0" b="0"/>
              <a:pathLst>
                <a:path w="216160" h="205503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6584" y="95000"/>
                  </a:lnTo>
                  <a:lnTo>
                    <a:pt x="37215" y="157949"/>
                  </a:lnTo>
                  <a:lnTo>
                    <a:pt x="51221" y="200046"/>
                  </a:lnTo>
                  <a:lnTo>
                    <a:pt x="57067" y="204724"/>
                  </a:lnTo>
                  <a:lnTo>
                    <a:pt x="64474" y="205502"/>
                  </a:lnTo>
                  <a:lnTo>
                    <a:pt x="72922" y="203682"/>
                  </a:lnTo>
                  <a:lnTo>
                    <a:pt x="79723" y="198959"/>
                  </a:lnTo>
                  <a:lnTo>
                    <a:pt x="121941" y="139310"/>
                  </a:lnTo>
                  <a:lnTo>
                    <a:pt x="176156" y="78815"/>
                  </a:lnTo>
                  <a:lnTo>
                    <a:pt x="21615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95419" y="-31585"/>
              <a:ext cx="52644" cy="473782"/>
            </a:xfrm>
            <a:custGeom>
              <a:avLst/>
              <a:gdLst/>
              <a:ahLst/>
              <a:cxnLst/>
              <a:rect l="0" t="0" r="0" b="0"/>
              <a:pathLst>
                <a:path w="52644" h="473782">
                  <a:moveTo>
                    <a:pt x="0" y="473781"/>
                  </a:moveTo>
                  <a:lnTo>
                    <a:pt x="3120" y="431090"/>
                  </a:lnTo>
                  <a:lnTo>
                    <a:pt x="10723" y="369374"/>
                  </a:lnTo>
                  <a:lnTo>
                    <a:pt x="17475" y="321053"/>
                  </a:lnTo>
                  <a:lnTo>
                    <a:pt x="21166" y="270861"/>
                  </a:lnTo>
                  <a:lnTo>
                    <a:pt x="32301" y="211387"/>
                  </a:lnTo>
                  <a:lnTo>
                    <a:pt x="40176" y="148989"/>
                  </a:lnTo>
                  <a:lnTo>
                    <a:pt x="47129" y="97697"/>
                  </a:lnTo>
                  <a:lnTo>
                    <a:pt x="51554" y="38708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264248" y="736994"/>
            <a:ext cx="528598" cy="389556"/>
            <a:chOff x="5264248" y="736994"/>
            <a:chExt cx="528598" cy="389556"/>
          </a:xfrm>
        </p:grpSpPr>
        <p:sp>
          <p:nvSpPr>
            <p:cNvPr id="21" name="Freeform 20"/>
            <p:cNvSpPr/>
            <p:nvPr/>
          </p:nvSpPr>
          <p:spPr>
            <a:xfrm>
              <a:off x="5380062" y="779108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36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264248" y="736994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73092" y="8334"/>
                  </a:lnTo>
                  <a:lnTo>
                    <a:pt x="121669" y="15684"/>
                  </a:lnTo>
                  <a:lnTo>
                    <a:pt x="66451" y="19996"/>
                  </a:lnTo>
                  <a:lnTo>
                    <a:pt x="19842" y="239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74818" y="873865"/>
              <a:ext cx="105286" cy="109052"/>
            </a:xfrm>
            <a:custGeom>
              <a:avLst/>
              <a:gdLst/>
              <a:ahLst/>
              <a:cxnLst/>
              <a:rect l="0" t="0" r="0" b="0"/>
              <a:pathLst>
                <a:path w="105286" h="109052">
                  <a:moveTo>
                    <a:pt x="0" y="52642"/>
                  </a:moveTo>
                  <a:lnTo>
                    <a:pt x="15619" y="109051"/>
                  </a:lnTo>
                  <a:lnTo>
                    <a:pt x="13571" y="103449"/>
                  </a:lnTo>
                  <a:lnTo>
                    <a:pt x="10929" y="50090"/>
                  </a:lnTo>
                  <a:lnTo>
                    <a:pt x="10796" y="36903"/>
                  </a:lnTo>
                  <a:lnTo>
                    <a:pt x="14216" y="26941"/>
                  </a:lnTo>
                  <a:lnTo>
                    <a:pt x="27375" y="12754"/>
                  </a:lnTo>
                  <a:lnTo>
                    <a:pt x="48042" y="566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32746" y="894922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5589" y="16767"/>
                  </a:lnTo>
                  <a:lnTo>
                    <a:pt x="17692" y="31239"/>
                  </a:lnTo>
                  <a:lnTo>
                    <a:pt x="31259" y="44299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90632" y="873865"/>
              <a:ext cx="136871" cy="252685"/>
            </a:xfrm>
            <a:custGeom>
              <a:avLst/>
              <a:gdLst/>
              <a:ahLst/>
              <a:cxnLst/>
              <a:rect l="0" t="0" r="0" b="0"/>
              <a:pathLst>
                <a:path w="136871" h="252685">
                  <a:moveTo>
                    <a:pt x="136870" y="0"/>
                  </a:moveTo>
                  <a:lnTo>
                    <a:pt x="127295" y="24046"/>
                  </a:lnTo>
                  <a:lnTo>
                    <a:pt x="107207" y="58779"/>
                  </a:lnTo>
                  <a:lnTo>
                    <a:pt x="80755" y="115235"/>
                  </a:lnTo>
                  <a:lnTo>
                    <a:pt x="54539" y="168380"/>
                  </a:lnTo>
                  <a:lnTo>
                    <a:pt x="13896" y="22603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80145" y="8633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90673" y="94756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48477" y="1042321"/>
              <a:ext cx="421140" cy="31586"/>
            </a:xfrm>
            <a:custGeom>
              <a:avLst/>
              <a:gdLst/>
              <a:ahLst/>
              <a:cxnLst/>
              <a:rect l="0" t="0" r="0" b="0"/>
              <a:pathLst>
                <a:path w="421140" h="31586">
                  <a:moveTo>
                    <a:pt x="421139" y="0"/>
                  </a:moveTo>
                  <a:lnTo>
                    <a:pt x="362523" y="0"/>
                  </a:lnTo>
                  <a:lnTo>
                    <a:pt x="308349" y="0"/>
                  </a:lnTo>
                  <a:lnTo>
                    <a:pt x="249468" y="0"/>
                  </a:lnTo>
                  <a:lnTo>
                    <a:pt x="187447" y="5589"/>
                  </a:lnTo>
                  <a:lnTo>
                    <a:pt x="138727" y="9065"/>
                  </a:lnTo>
                  <a:lnTo>
                    <a:pt x="87247" y="15684"/>
                  </a:lnTo>
                  <a:lnTo>
                    <a:pt x="29365" y="211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6066857" y="652766"/>
            <a:ext cx="205249" cy="335591"/>
          </a:xfrm>
          <a:custGeom>
            <a:avLst/>
            <a:gdLst/>
            <a:ahLst/>
            <a:cxnLst/>
            <a:rect l="0" t="0" r="0" b="0"/>
            <a:pathLst>
              <a:path w="205249" h="335591">
                <a:moveTo>
                  <a:pt x="144956" y="0"/>
                </a:moveTo>
                <a:lnTo>
                  <a:pt x="117400" y="7236"/>
                </a:lnTo>
                <a:lnTo>
                  <a:pt x="64298" y="6759"/>
                </a:lnTo>
                <a:lnTo>
                  <a:pt x="41258" y="4174"/>
                </a:lnTo>
                <a:lnTo>
                  <a:pt x="19319" y="6925"/>
                </a:lnTo>
                <a:lnTo>
                  <a:pt x="12066" y="12805"/>
                </a:lnTo>
                <a:lnTo>
                  <a:pt x="4006" y="31818"/>
                </a:lnTo>
                <a:lnTo>
                  <a:pt x="0" y="90557"/>
                </a:lnTo>
                <a:lnTo>
                  <a:pt x="5170" y="140046"/>
                </a:lnTo>
                <a:lnTo>
                  <a:pt x="8391" y="176676"/>
                </a:lnTo>
                <a:lnTo>
                  <a:pt x="10629" y="177446"/>
                </a:lnTo>
                <a:lnTo>
                  <a:pt x="28215" y="159054"/>
                </a:lnTo>
                <a:lnTo>
                  <a:pt x="47058" y="152579"/>
                </a:lnTo>
                <a:lnTo>
                  <a:pt x="69861" y="150871"/>
                </a:lnTo>
                <a:lnTo>
                  <a:pt x="102429" y="157657"/>
                </a:lnTo>
                <a:lnTo>
                  <a:pt x="164807" y="187549"/>
                </a:lnTo>
                <a:lnTo>
                  <a:pt x="181465" y="203848"/>
                </a:lnTo>
                <a:lnTo>
                  <a:pt x="198408" y="232755"/>
                </a:lnTo>
                <a:lnTo>
                  <a:pt x="205248" y="269136"/>
                </a:lnTo>
                <a:lnTo>
                  <a:pt x="200608" y="289632"/>
                </a:lnTo>
                <a:lnTo>
                  <a:pt x="178566" y="321854"/>
                </a:lnTo>
                <a:lnTo>
                  <a:pt x="155994" y="330220"/>
                </a:lnTo>
                <a:lnTo>
                  <a:pt x="99434" y="335590"/>
                </a:lnTo>
                <a:lnTo>
                  <a:pt x="43728" y="328405"/>
                </a:lnTo>
                <a:lnTo>
                  <a:pt x="18614" y="3263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5314083" y="989678"/>
            <a:ext cx="1992695" cy="1642903"/>
            <a:chOff x="5314083" y="989678"/>
            <a:chExt cx="1992695" cy="1642903"/>
          </a:xfrm>
        </p:grpSpPr>
        <p:sp>
          <p:nvSpPr>
            <p:cNvPr id="31" name="Freeform 30"/>
            <p:cNvSpPr/>
            <p:nvPr/>
          </p:nvSpPr>
          <p:spPr>
            <a:xfrm>
              <a:off x="5314083" y="1335979"/>
              <a:ext cx="213379" cy="299022"/>
            </a:xfrm>
            <a:custGeom>
              <a:avLst/>
              <a:gdLst/>
              <a:ahLst/>
              <a:cxnLst/>
              <a:rect l="0" t="0" r="0" b="0"/>
              <a:pathLst>
                <a:path w="213379" h="299022">
                  <a:moveTo>
                    <a:pt x="160735" y="64311"/>
                  </a:moveTo>
                  <a:lnTo>
                    <a:pt x="151160" y="40264"/>
                  </a:lnTo>
                  <a:lnTo>
                    <a:pt x="133202" y="18841"/>
                  </a:lnTo>
                  <a:lnTo>
                    <a:pt x="115743" y="4718"/>
                  </a:lnTo>
                  <a:lnTo>
                    <a:pt x="93166" y="0"/>
                  </a:lnTo>
                  <a:lnTo>
                    <a:pt x="69873" y="2973"/>
                  </a:lnTo>
                  <a:lnTo>
                    <a:pt x="51722" y="12093"/>
                  </a:lnTo>
                  <a:lnTo>
                    <a:pt x="28349" y="35971"/>
                  </a:lnTo>
                  <a:lnTo>
                    <a:pt x="12196" y="65272"/>
                  </a:lnTo>
                  <a:lnTo>
                    <a:pt x="0" y="107360"/>
                  </a:lnTo>
                  <a:lnTo>
                    <a:pt x="156" y="151285"/>
                  </a:lnTo>
                  <a:lnTo>
                    <a:pt x="13911" y="210685"/>
                  </a:lnTo>
                  <a:lnTo>
                    <a:pt x="33077" y="253621"/>
                  </a:lnTo>
                  <a:lnTo>
                    <a:pt x="52591" y="279760"/>
                  </a:lnTo>
                  <a:lnTo>
                    <a:pt x="78780" y="296733"/>
                  </a:lnTo>
                  <a:lnTo>
                    <a:pt x="101694" y="299021"/>
                  </a:lnTo>
                  <a:lnTo>
                    <a:pt x="126306" y="294968"/>
                  </a:lnTo>
                  <a:lnTo>
                    <a:pt x="189732" y="261311"/>
                  </a:lnTo>
                  <a:lnTo>
                    <a:pt x="213378" y="2432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59046" y="1326590"/>
              <a:ext cx="126344" cy="326385"/>
            </a:xfrm>
            <a:custGeom>
              <a:avLst/>
              <a:gdLst/>
              <a:ahLst/>
              <a:cxnLst/>
              <a:rect l="0" t="0" r="0" b="0"/>
              <a:pathLst>
                <a:path w="126344" h="326385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2998" y="168552"/>
                  </a:lnTo>
                  <a:lnTo>
                    <a:pt x="19465" y="224627"/>
                  </a:lnTo>
                  <a:lnTo>
                    <a:pt x="19573" y="279594"/>
                  </a:lnTo>
                  <a:lnTo>
                    <a:pt x="15329" y="303249"/>
                  </a:lnTo>
                  <a:lnTo>
                    <a:pt x="12559" y="306281"/>
                  </a:lnTo>
                  <a:lnTo>
                    <a:pt x="9542" y="303623"/>
                  </a:lnTo>
                  <a:lnTo>
                    <a:pt x="6362" y="297172"/>
                  </a:lnTo>
                  <a:lnTo>
                    <a:pt x="1885" y="265736"/>
                  </a:lnTo>
                  <a:lnTo>
                    <a:pt x="6148" y="232375"/>
                  </a:lnTo>
                  <a:lnTo>
                    <a:pt x="20409" y="205852"/>
                  </a:lnTo>
                  <a:lnTo>
                    <a:pt x="35977" y="193656"/>
                  </a:lnTo>
                  <a:lnTo>
                    <a:pt x="45042" y="188765"/>
                  </a:lnTo>
                  <a:lnTo>
                    <a:pt x="54595" y="187845"/>
                  </a:lnTo>
                  <a:lnTo>
                    <a:pt x="74567" y="193061"/>
                  </a:lnTo>
                  <a:lnTo>
                    <a:pt x="88903" y="206298"/>
                  </a:lnTo>
                  <a:lnTo>
                    <a:pt x="115300" y="263762"/>
                  </a:lnTo>
                  <a:lnTo>
                    <a:pt x="123071" y="294961"/>
                  </a:lnTo>
                  <a:lnTo>
                    <a:pt x="126343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95917" y="1490375"/>
              <a:ext cx="147400" cy="168198"/>
            </a:xfrm>
            <a:custGeom>
              <a:avLst/>
              <a:gdLst/>
              <a:ahLst/>
              <a:cxnLst/>
              <a:rect l="0" t="0" r="0" b="0"/>
              <a:pathLst>
                <a:path w="147400" h="168198">
                  <a:moveTo>
                    <a:pt x="0" y="109956"/>
                  </a:moveTo>
                  <a:lnTo>
                    <a:pt x="53875" y="91998"/>
                  </a:lnTo>
                  <a:lnTo>
                    <a:pt x="83423" y="80589"/>
                  </a:lnTo>
                  <a:lnTo>
                    <a:pt x="122264" y="49662"/>
                  </a:lnTo>
                  <a:lnTo>
                    <a:pt x="125963" y="40515"/>
                  </a:lnTo>
                  <a:lnTo>
                    <a:pt x="126953" y="17872"/>
                  </a:lnTo>
                  <a:lnTo>
                    <a:pt x="122070" y="9962"/>
                  </a:lnTo>
                  <a:lnTo>
                    <a:pt x="114136" y="4689"/>
                  </a:lnTo>
                  <a:lnTo>
                    <a:pt x="94010" y="0"/>
                  </a:lnTo>
                  <a:lnTo>
                    <a:pt x="73368" y="1815"/>
                  </a:lnTo>
                  <a:lnTo>
                    <a:pt x="55615" y="12760"/>
                  </a:lnTo>
                  <a:lnTo>
                    <a:pt x="47605" y="20593"/>
                  </a:lnTo>
                  <a:lnTo>
                    <a:pt x="38705" y="41773"/>
                  </a:lnTo>
                  <a:lnTo>
                    <a:pt x="35919" y="66784"/>
                  </a:lnTo>
                  <a:lnTo>
                    <a:pt x="42098" y="106003"/>
                  </a:lnTo>
                  <a:lnTo>
                    <a:pt x="58227" y="139201"/>
                  </a:lnTo>
                  <a:lnTo>
                    <a:pt x="71112" y="156489"/>
                  </a:lnTo>
                  <a:lnTo>
                    <a:pt x="90877" y="165733"/>
                  </a:lnTo>
                  <a:lnTo>
                    <a:pt x="102699" y="168197"/>
                  </a:lnTo>
                  <a:lnTo>
                    <a:pt x="112919" y="167501"/>
                  </a:lnTo>
                  <a:lnTo>
                    <a:pt x="147399" y="1520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92235" y="1487445"/>
              <a:ext cx="130066" cy="151697"/>
            </a:xfrm>
            <a:custGeom>
              <a:avLst/>
              <a:gdLst/>
              <a:ahLst/>
              <a:cxnLst/>
              <a:rect l="0" t="0" r="0" b="0"/>
              <a:pathLst>
                <a:path w="130066" h="151697">
                  <a:moveTo>
                    <a:pt x="109008" y="18130"/>
                  </a:moveTo>
                  <a:lnTo>
                    <a:pt x="97830" y="6951"/>
                  </a:lnTo>
                  <a:lnTo>
                    <a:pt x="79864" y="1463"/>
                  </a:lnTo>
                  <a:lnTo>
                    <a:pt x="68522" y="0"/>
                  </a:lnTo>
                  <a:lnTo>
                    <a:pt x="46561" y="4613"/>
                  </a:lnTo>
                  <a:lnTo>
                    <a:pt x="35791" y="9118"/>
                  </a:lnTo>
                  <a:lnTo>
                    <a:pt x="20705" y="23483"/>
                  </a:lnTo>
                  <a:lnTo>
                    <a:pt x="1488" y="61301"/>
                  </a:lnTo>
                  <a:lnTo>
                    <a:pt x="0" y="81771"/>
                  </a:lnTo>
                  <a:lnTo>
                    <a:pt x="8577" y="123508"/>
                  </a:lnTo>
                  <a:lnTo>
                    <a:pt x="13978" y="131665"/>
                  </a:lnTo>
                  <a:lnTo>
                    <a:pt x="29338" y="143849"/>
                  </a:lnTo>
                  <a:lnTo>
                    <a:pt x="63306" y="151696"/>
                  </a:lnTo>
                  <a:lnTo>
                    <a:pt x="83237" y="147293"/>
                  </a:lnTo>
                  <a:lnTo>
                    <a:pt x="130065" y="1128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85471" y="1305533"/>
              <a:ext cx="26022" cy="305328"/>
            </a:xfrm>
            <a:custGeom>
              <a:avLst/>
              <a:gdLst/>
              <a:ahLst/>
              <a:cxnLst/>
              <a:rect l="0" t="0" r="0" b="0"/>
              <a:pathLst>
                <a:path w="26022" h="305328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11453" y="155214"/>
                  </a:lnTo>
                  <a:lnTo>
                    <a:pt x="19160" y="213544"/>
                  </a:lnTo>
                  <a:lnTo>
                    <a:pt x="26021" y="272746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16245" y="1379233"/>
              <a:ext cx="95569" cy="221099"/>
            </a:xfrm>
            <a:custGeom>
              <a:avLst/>
              <a:gdLst/>
              <a:ahLst/>
              <a:cxnLst/>
              <a:rect l="0" t="0" r="0" b="0"/>
              <a:pathLst>
                <a:path w="95569" h="221099">
                  <a:moveTo>
                    <a:pt x="74511" y="0"/>
                  </a:moveTo>
                  <a:lnTo>
                    <a:pt x="38595" y="53875"/>
                  </a:lnTo>
                  <a:lnTo>
                    <a:pt x="740" y="108686"/>
                  </a:lnTo>
                  <a:lnTo>
                    <a:pt x="0" y="127853"/>
                  </a:lnTo>
                  <a:lnTo>
                    <a:pt x="6690" y="144951"/>
                  </a:lnTo>
                  <a:lnTo>
                    <a:pt x="11750" y="152786"/>
                  </a:lnTo>
                  <a:lnTo>
                    <a:pt x="75129" y="202285"/>
                  </a:lnTo>
                  <a:lnTo>
                    <a:pt x="95568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11647" y="1684561"/>
              <a:ext cx="821224" cy="31585"/>
            </a:xfrm>
            <a:custGeom>
              <a:avLst/>
              <a:gdLst/>
              <a:ahLst/>
              <a:cxnLst/>
              <a:rect l="0" t="0" r="0" b="0"/>
              <a:pathLst>
                <a:path w="821224" h="31585">
                  <a:moveTo>
                    <a:pt x="821223" y="10527"/>
                  </a:moveTo>
                  <a:lnTo>
                    <a:pt x="772293" y="2193"/>
                  </a:lnTo>
                  <a:lnTo>
                    <a:pt x="713162" y="432"/>
                  </a:lnTo>
                  <a:lnTo>
                    <a:pt x="664943" y="127"/>
                  </a:lnTo>
                  <a:lnTo>
                    <a:pt x="613611" y="36"/>
                  </a:lnTo>
                  <a:lnTo>
                    <a:pt x="551099" y="5"/>
                  </a:lnTo>
                  <a:lnTo>
                    <a:pt x="500851" y="0"/>
                  </a:lnTo>
                  <a:lnTo>
                    <a:pt x="450087" y="1169"/>
                  </a:lnTo>
                  <a:lnTo>
                    <a:pt x="387300" y="8331"/>
                  </a:lnTo>
                  <a:lnTo>
                    <a:pt x="336245" y="9876"/>
                  </a:lnTo>
                  <a:lnTo>
                    <a:pt x="284072" y="10334"/>
                  </a:lnTo>
                  <a:lnTo>
                    <a:pt x="231569" y="10470"/>
                  </a:lnTo>
                  <a:lnTo>
                    <a:pt x="182087" y="13629"/>
                  </a:lnTo>
                  <a:lnTo>
                    <a:pt x="123446" y="19588"/>
                  </a:lnTo>
                  <a:lnTo>
                    <a:pt x="60736" y="21935"/>
                  </a:lnTo>
                  <a:lnTo>
                    <a:pt x="0" y="315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59212" y="14318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90798" y="158980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54052" y="1305533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3293" y="28726"/>
                  </a:lnTo>
                  <a:lnTo>
                    <a:pt x="650" y="92112"/>
                  </a:lnTo>
                  <a:lnTo>
                    <a:pt x="5717" y="150386"/>
                  </a:lnTo>
                  <a:lnTo>
                    <a:pt x="9577" y="208127"/>
                  </a:lnTo>
                  <a:lnTo>
                    <a:pt x="7220" y="268406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02349" y="1379233"/>
              <a:ext cx="151704" cy="164979"/>
            </a:xfrm>
            <a:custGeom>
              <a:avLst/>
              <a:gdLst/>
              <a:ahLst/>
              <a:cxnLst/>
              <a:rect l="0" t="0" r="0" b="0"/>
              <a:pathLst>
                <a:path w="151704" h="164979">
                  <a:moveTo>
                    <a:pt x="151703" y="73699"/>
                  </a:moveTo>
                  <a:lnTo>
                    <a:pt x="97828" y="109616"/>
                  </a:lnTo>
                  <a:lnTo>
                    <a:pt x="35781" y="150980"/>
                  </a:lnTo>
                  <a:lnTo>
                    <a:pt x="14784" y="164978"/>
                  </a:lnTo>
                  <a:lnTo>
                    <a:pt x="7781" y="164968"/>
                  </a:lnTo>
                  <a:lnTo>
                    <a:pt x="3113" y="160281"/>
                  </a:lnTo>
                  <a:lnTo>
                    <a:pt x="0" y="152477"/>
                  </a:lnTo>
                  <a:lnTo>
                    <a:pt x="1209" y="119138"/>
                  </a:lnTo>
                  <a:lnTo>
                    <a:pt x="19334" y="67120"/>
                  </a:lnTo>
                  <a:lnTo>
                    <a:pt x="32272" y="24956"/>
                  </a:lnTo>
                  <a:lnTo>
                    <a:pt x="3588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24517" y="1281583"/>
              <a:ext cx="182219" cy="356052"/>
            </a:xfrm>
            <a:custGeom>
              <a:avLst/>
              <a:gdLst/>
              <a:ahLst/>
              <a:cxnLst/>
              <a:rect l="0" t="0" r="0" b="0"/>
              <a:pathLst>
                <a:path w="182219" h="356052">
                  <a:moveTo>
                    <a:pt x="182218" y="45007"/>
                  </a:moveTo>
                  <a:lnTo>
                    <a:pt x="165408" y="64158"/>
                  </a:lnTo>
                  <a:lnTo>
                    <a:pt x="132721" y="118225"/>
                  </a:lnTo>
                  <a:lnTo>
                    <a:pt x="97942" y="176499"/>
                  </a:lnTo>
                  <a:lnTo>
                    <a:pt x="80039" y="204461"/>
                  </a:lnTo>
                  <a:lnTo>
                    <a:pt x="52559" y="263014"/>
                  </a:lnTo>
                  <a:lnTo>
                    <a:pt x="43484" y="285788"/>
                  </a:lnTo>
                  <a:lnTo>
                    <a:pt x="41790" y="307609"/>
                  </a:lnTo>
                  <a:lnTo>
                    <a:pt x="46106" y="327835"/>
                  </a:lnTo>
                  <a:lnTo>
                    <a:pt x="55824" y="344624"/>
                  </a:lnTo>
                  <a:lnTo>
                    <a:pt x="64030" y="350037"/>
                  </a:lnTo>
                  <a:lnTo>
                    <a:pt x="85627" y="356051"/>
                  </a:lnTo>
                  <a:lnTo>
                    <a:pt x="110823" y="352485"/>
                  </a:lnTo>
                  <a:lnTo>
                    <a:pt x="135279" y="343101"/>
                  </a:lnTo>
                  <a:lnTo>
                    <a:pt x="153947" y="331131"/>
                  </a:lnTo>
                  <a:lnTo>
                    <a:pt x="166923" y="314893"/>
                  </a:lnTo>
                  <a:lnTo>
                    <a:pt x="172022" y="305650"/>
                  </a:lnTo>
                  <a:lnTo>
                    <a:pt x="174567" y="279781"/>
                  </a:lnTo>
                  <a:lnTo>
                    <a:pt x="173607" y="264694"/>
                  </a:lnTo>
                  <a:lnTo>
                    <a:pt x="163183" y="241692"/>
                  </a:lnTo>
                  <a:lnTo>
                    <a:pt x="116105" y="193036"/>
                  </a:lnTo>
                  <a:lnTo>
                    <a:pt x="95513" y="179818"/>
                  </a:lnTo>
                  <a:lnTo>
                    <a:pt x="41700" y="152375"/>
                  </a:lnTo>
                  <a:lnTo>
                    <a:pt x="18270" y="132322"/>
                  </a:lnTo>
                  <a:lnTo>
                    <a:pt x="2100" y="105973"/>
                  </a:lnTo>
                  <a:lnTo>
                    <a:pt x="0" y="86141"/>
                  </a:lnTo>
                  <a:lnTo>
                    <a:pt x="8185" y="44814"/>
                  </a:lnTo>
                  <a:lnTo>
                    <a:pt x="23289" y="18954"/>
                  </a:lnTo>
                  <a:lnTo>
                    <a:pt x="42174" y="6912"/>
                  </a:lnTo>
                  <a:lnTo>
                    <a:pt x="63824" y="0"/>
                  </a:lnTo>
                  <a:lnTo>
                    <a:pt x="97990" y="28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569782" y="1831958"/>
              <a:ext cx="115814" cy="136872"/>
            </a:xfrm>
            <a:custGeom>
              <a:avLst/>
              <a:gdLst/>
              <a:ahLst/>
              <a:cxnLst/>
              <a:rect l="0" t="0" r="0" b="0"/>
              <a:pathLst>
                <a:path w="115814" h="136872">
                  <a:moveTo>
                    <a:pt x="115813" y="0"/>
                  </a:moveTo>
                  <a:lnTo>
                    <a:pt x="99046" y="11178"/>
                  </a:lnTo>
                  <a:lnTo>
                    <a:pt x="87694" y="26025"/>
                  </a:lnTo>
                  <a:lnTo>
                    <a:pt x="52023" y="8154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90839" y="1821430"/>
              <a:ext cx="73700" cy="157928"/>
            </a:xfrm>
            <a:custGeom>
              <a:avLst/>
              <a:gdLst/>
              <a:ahLst/>
              <a:cxnLst/>
              <a:rect l="0" t="0" r="0" b="0"/>
              <a:pathLst>
                <a:path w="73700" h="157928">
                  <a:moveTo>
                    <a:pt x="0" y="0"/>
                  </a:moveTo>
                  <a:lnTo>
                    <a:pt x="19128" y="52705"/>
                  </a:lnTo>
                  <a:lnTo>
                    <a:pt x="48193" y="106368"/>
                  </a:lnTo>
                  <a:lnTo>
                    <a:pt x="73699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34497" y="1779840"/>
              <a:ext cx="193429" cy="291164"/>
            </a:xfrm>
            <a:custGeom>
              <a:avLst/>
              <a:gdLst/>
              <a:ahLst/>
              <a:cxnLst/>
              <a:rect l="0" t="0" r="0" b="0"/>
              <a:pathLst>
                <a:path w="193429" h="291164">
                  <a:moveTo>
                    <a:pt x="182767" y="10004"/>
                  </a:moveTo>
                  <a:lnTo>
                    <a:pt x="165999" y="15593"/>
                  </a:lnTo>
                  <a:lnTo>
                    <a:pt x="133215" y="13480"/>
                  </a:lnTo>
                  <a:lnTo>
                    <a:pt x="74770" y="2129"/>
                  </a:lnTo>
                  <a:lnTo>
                    <a:pt x="20794" y="0"/>
                  </a:lnTo>
                  <a:lnTo>
                    <a:pt x="11614" y="4504"/>
                  </a:lnTo>
                  <a:lnTo>
                    <a:pt x="5494" y="12187"/>
                  </a:lnTo>
                  <a:lnTo>
                    <a:pt x="1414" y="21988"/>
                  </a:lnTo>
                  <a:lnTo>
                    <a:pt x="0" y="42236"/>
                  </a:lnTo>
                  <a:lnTo>
                    <a:pt x="14904" y="104817"/>
                  </a:lnTo>
                  <a:lnTo>
                    <a:pt x="18216" y="115327"/>
                  </a:lnTo>
                  <a:lnTo>
                    <a:pt x="22763" y="119994"/>
                  </a:lnTo>
                  <a:lnTo>
                    <a:pt x="28135" y="120765"/>
                  </a:lnTo>
                  <a:lnTo>
                    <a:pt x="69944" y="109944"/>
                  </a:lnTo>
                  <a:lnTo>
                    <a:pt x="94409" y="112134"/>
                  </a:lnTo>
                  <a:lnTo>
                    <a:pt x="139837" y="131477"/>
                  </a:lnTo>
                  <a:lnTo>
                    <a:pt x="170827" y="152191"/>
                  </a:lnTo>
                  <a:lnTo>
                    <a:pt x="187600" y="170294"/>
                  </a:lnTo>
                  <a:lnTo>
                    <a:pt x="191838" y="181205"/>
                  </a:lnTo>
                  <a:lnTo>
                    <a:pt x="193428" y="205807"/>
                  </a:lnTo>
                  <a:lnTo>
                    <a:pt x="187746" y="240375"/>
                  </a:lnTo>
                  <a:lnTo>
                    <a:pt x="175621" y="259010"/>
                  </a:lnTo>
                  <a:lnTo>
                    <a:pt x="157365" y="273922"/>
                  </a:lnTo>
                  <a:lnTo>
                    <a:pt x="120778" y="287723"/>
                  </a:lnTo>
                  <a:lnTo>
                    <a:pt x="81472" y="291163"/>
                  </a:lnTo>
                  <a:lnTo>
                    <a:pt x="39275" y="282437"/>
                  </a:lnTo>
                  <a:lnTo>
                    <a:pt x="14311" y="2732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475026" y="2126773"/>
              <a:ext cx="831752" cy="52627"/>
            </a:xfrm>
            <a:custGeom>
              <a:avLst/>
              <a:gdLst/>
              <a:ahLst/>
              <a:cxnLst/>
              <a:rect l="0" t="0" r="0" b="0"/>
              <a:pathLst>
                <a:path w="831752" h="52627">
                  <a:moveTo>
                    <a:pt x="831751" y="10512"/>
                  </a:moveTo>
                  <a:lnTo>
                    <a:pt x="804195" y="3276"/>
                  </a:lnTo>
                  <a:lnTo>
                    <a:pt x="744852" y="634"/>
                  </a:lnTo>
                  <a:lnTo>
                    <a:pt x="694089" y="176"/>
                  </a:lnTo>
                  <a:lnTo>
                    <a:pt x="638884" y="40"/>
                  </a:lnTo>
                  <a:lnTo>
                    <a:pt x="584312" y="0"/>
                  </a:lnTo>
                  <a:lnTo>
                    <a:pt x="529541" y="5576"/>
                  </a:lnTo>
                  <a:lnTo>
                    <a:pt x="473011" y="10706"/>
                  </a:lnTo>
                  <a:lnTo>
                    <a:pt x="413242" y="17458"/>
                  </a:lnTo>
                  <a:lnTo>
                    <a:pt x="364337" y="19979"/>
                  </a:lnTo>
                  <a:lnTo>
                    <a:pt x="305891" y="23950"/>
                  </a:lnTo>
                  <a:lnTo>
                    <a:pt x="249286" y="30064"/>
                  </a:lnTo>
                  <a:lnTo>
                    <a:pt x="193044" y="32441"/>
                  </a:lnTo>
                  <a:lnTo>
                    <a:pt x="136875" y="39843"/>
                  </a:lnTo>
                  <a:lnTo>
                    <a:pt x="88519" y="41429"/>
                  </a:lnTo>
                  <a:lnTo>
                    <a:pt x="26063" y="47554"/>
                  </a:lnTo>
                  <a:lnTo>
                    <a:pt x="0" y="52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76166" y="2274155"/>
              <a:ext cx="284101" cy="266089"/>
            </a:xfrm>
            <a:custGeom>
              <a:avLst/>
              <a:gdLst/>
              <a:ahLst/>
              <a:cxnLst/>
              <a:rect l="0" t="0" r="0" b="0"/>
              <a:pathLst>
                <a:path w="284101" h="266089">
                  <a:moveTo>
                    <a:pt x="162155" y="0"/>
                  </a:moveTo>
                  <a:lnTo>
                    <a:pt x="101045" y="20298"/>
                  </a:lnTo>
                  <a:lnTo>
                    <a:pt x="52202" y="58868"/>
                  </a:lnTo>
                  <a:lnTo>
                    <a:pt x="29490" y="86073"/>
                  </a:lnTo>
                  <a:lnTo>
                    <a:pt x="5244" y="145447"/>
                  </a:lnTo>
                  <a:lnTo>
                    <a:pt x="0" y="167588"/>
                  </a:lnTo>
                  <a:lnTo>
                    <a:pt x="1568" y="189127"/>
                  </a:lnTo>
                  <a:lnTo>
                    <a:pt x="14618" y="220984"/>
                  </a:lnTo>
                  <a:lnTo>
                    <a:pt x="33022" y="238985"/>
                  </a:lnTo>
                  <a:lnTo>
                    <a:pt x="69691" y="259154"/>
                  </a:lnTo>
                  <a:lnTo>
                    <a:pt x="97664" y="266088"/>
                  </a:lnTo>
                  <a:lnTo>
                    <a:pt x="145126" y="262245"/>
                  </a:lnTo>
                  <a:lnTo>
                    <a:pt x="188175" y="245638"/>
                  </a:lnTo>
                  <a:lnTo>
                    <a:pt x="245650" y="204703"/>
                  </a:lnTo>
                  <a:lnTo>
                    <a:pt x="272162" y="171657"/>
                  </a:lnTo>
                  <a:lnTo>
                    <a:pt x="281236" y="145702"/>
                  </a:lnTo>
                  <a:lnTo>
                    <a:pt x="284100" y="117399"/>
                  </a:lnTo>
                  <a:lnTo>
                    <a:pt x="277966" y="72090"/>
                  </a:lnTo>
                  <a:lnTo>
                    <a:pt x="261850" y="42287"/>
                  </a:lnTo>
                  <a:lnTo>
                    <a:pt x="248968" y="26203"/>
                  </a:lnTo>
                  <a:lnTo>
                    <a:pt x="222972" y="9584"/>
                  </a:lnTo>
                  <a:lnTo>
                    <a:pt x="187454" y="2840"/>
                  </a:lnTo>
                  <a:lnTo>
                    <a:pt x="152884" y="6430"/>
                  </a:lnTo>
                  <a:lnTo>
                    <a:pt x="109513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72019" y="989678"/>
              <a:ext cx="8334" cy="242157"/>
            </a:xfrm>
            <a:custGeom>
              <a:avLst/>
              <a:gdLst/>
              <a:ahLst/>
              <a:cxnLst/>
              <a:rect l="0" t="0" r="0" b="0"/>
              <a:pathLst>
                <a:path w="8334" h="242157">
                  <a:moveTo>
                    <a:pt x="8333" y="0"/>
                  </a:moveTo>
                  <a:lnTo>
                    <a:pt x="0" y="48931"/>
                  </a:lnTo>
                  <a:lnTo>
                    <a:pt x="3828" y="108062"/>
                  </a:lnTo>
                  <a:lnTo>
                    <a:pt x="7443" y="164802"/>
                  </a:lnTo>
                  <a:lnTo>
                    <a:pt x="8158" y="214831"/>
                  </a:lnTo>
                  <a:lnTo>
                    <a:pt x="8333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23710" y="1021264"/>
              <a:ext cx="146114" cy="137812"/>
            </a:xfrm>
            <a:custGeom>
              <a:avLst/>
              <a:gdLst/>
              <a:ahLst/>
              <a:cxnLst/>
              <a:rect l="0" t="0" r="0" b="0"/>
              <a:pathLst>
                <a:path w="146114" h="137812">
                  <a:moveTo>
                    <a:pt x="146113" y="73699"/>
                  </a:moveTo>
                  <a:lnTo>
                    <a:pt x="92238" y="102380"/>
                  </a:lnTo>
                  <a:lnTo>
                    <a:pt x="30192" y="137231"/>
                  </a:lnTo>
                  <a:lnTo>
                    <a:pt x="9195" y="137811"/>
                  </a:lnTo>
                  <a:lnTo>
                    <a:pt x="3362" y="133988"/>
                  </a:lnTo>
                  <a:lnTo>
                    <a:pt x="643" y="127930"/>
                  </a:lnTo>
                  <a:lnTo>
                    <a:pt x="0" y="120381"/>
                  </a:lnTo>
                  <a:lnTo>
                    <a:pt x="18670" y="64581"/>
                  </a:lnTo>
                  <a:lnTo>
                    <a:pt x="26855" y="32003"/>
                  </a:lnTo>
                  <a:lnTo>
                    <a:pt x="303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53757" y="2316269"/>
              <a:ext cx="284482" cy="316312"/>
            </a:xfrm>
            <a:custGeom>
              <a:avLst/>
              <a:gdLst/>
              <a:ahLst/>
              <a:cxnLst/>
              <a:rect l="0" t="0" r="0" b="0"/>
              <a:pathLst>
                <a:path w="284482" h="316312">
                  <a:moveTo>
                    <a:pt x="73912" y="0"/>
                  </a:moveTo>
                  <a:lnTo>
                    <a:pt x="44603" y="34898"/>
                  </a:lnTo>
                  <a:lnTo>
                    <a:pt x="12678" y="89458"/>
                  </a:lnTo>
                  <a:lnTo>
                    <a:pt x="9693" y="91224"/>
                  </a:lnTo>
                  <a:lnTo>
                    <a:pt x="8872" y="88892"/>
                  </a:lnTo>
                  <a:lnTo>
                    <a:pt x="25285" y="30626"/>
                  </a:lnTo>
                  <a:lnTo>
                    <a:pt x="30965" y="22757"/>
                  </a:lnTo>
                  <a:lnTo>
                    <a:pt x="46635" y="10894"/>
                  </a:lnTo>
                  <a:lnTo>
                    <a:pt x="80777" y="3228"/>
                  </a:lnTo>
                  <a:lnTo>
                    <a:pt x="100749" y="7674"/>
                  </a:lnTo>
                  <a:lnTo>
                    <a:pt x="109351" y="12135"/>
                  </a:lnTo>
                  <a:lnTo>
                    <a:pt x="122028" y="26450"/>
                  </a:lnTo>
                  <a:lnTo>
                    <a:pt x="139698" y="69826"/>
                  </a:lnTo>
                  <a:lnTo>
                    <a:pt x="152114" y="122284"/>
                  </a:lnTo>
                  <a:lnTo>
                    <a:pt x="148435" y="184039"/>
                  </a:lnTo>
                  <a:lnTo>
                    <a:pt x="136267" y="244554"/>
                  </a:lnTo>
                  <a:lnTo>
                    <a:pt x="133029" y="257793"/>
                  </a:lnTo>
                  <a:lnTo>
                    <a:pt x="120073" y="278741"/>
                  </a:lnTo>
                  <a:lnTo>
                    <a:pt x="88749" y="311253"/>
                  </a:lnTo>
                  <a:lnTo>
                    <a:pt x="80293" y="315127"/>
                  </a:lnTo>
                  <a:lnTo>
                    <a:pt x="61540" y="316311"/>
                  </a:lnTo>
                  <a:lnTo>
                    <a:pt x="31251" y="304812"/>
                  </a:lnTo>
                  <a:lnTo>
                    <a:pt x="5639" y="286587"/>
                  </a:lnTo>
                  <a:lnTo>
                    <a:pt x="1490" y="278795"/>
                  </a:lnTo>
                  <a:lnTo>
                    <a:pt x="0" y="260780"/>
                  </a:lnTo>
                  <a:lnTo>
                    <a:pt x="6357" y="244194"/>
                  </a:lnTo>
                  <a:lnTo>
                    <a:pt x="11327" y="236495"/>
                  </a:lnTo>
                  <a:lnTo>
                    <a:pt x="26209" y="224822"/>
                  </a:lnTo>
                  <a:lnTo>
                    <a:pt x="35090" y="220071"/>
                  </a:lnTo>
                  <a:lnTo>
                    <a:pt x="54318" y="217912"/>
                  </a:lnTo>
                  <a:lnTo>
                    <a:pt x="95257" y="226058"/>
                  </a:lnTo>
                  <a:lnTo>
                    <a:pt x="149099" y="254857"/>
                  </a:lnTo>
                  <a:lnTo>
                    <a:pt x="210912" y="286198"/>
                  </a:lnTo>
                  <a:lnTo>
                    <a:pt x="231896" y="287856"/>
                  </a:lnTo>
                  <a:lnTo>
                    <a:pt x="251752" y="283524"/>
                  </a:lnTo>
                  <a:lnTo>
                    <a:pt x="284481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11938" y="2316269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71672"/>
                  </a:lnTo>
                  <a:lnTo>
                    <a:pt x="0" y="23369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95784" y="2274155"/>
              <a:ext cx="95097" cy="181641"/>
            </a:xfrm>
            <a:custGeom>
              <a:avLst/>
              <a:gdLst/>
              <a:ahLst/>
              <a:cxnLst/>
              <a:rect l="0" t="0" r="0" b="0"/>
              <a:pathLst>
                <a:path w="95097" h="181641">
                  <a:moveTo>
                    <a:pt x="95096" y="147399"/>
                  </a:moveTo>
                  <a:lnTo>
                    <a:pt x="71050" y="156974"/>
                  </a:lnTo>
                  <a:lnTo>
                    <a:pt x="29914" y="181213"/>
                  </a:lnTo>
                  <a:lnTo>
                    <a:pt x="21226" y="181640"/>
                  </a:lnTo>
                  <a:lnTo>
                    <a:pt x="5334" y="175875"/>
                  </a:lnTo>
                  <a:lnTo>
                    <a:pt x="1329" y="169893"/>
                  </a:lnTo>
                  <a:lnTo>
                    <a:pt x="0" y="153887"/>
                  </a:lnTo>
                  <a:lnTo>
                    <a:pt x="7509" y="99374"/>
                  </a:lnTo>
                  <a:lnTo>
                    <a:pt x="10205" y="42333"/>
                  </a:lnTo>
                  <a:lnTo>
                    <a:pt x="108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519944" y="2210984"/>
            <a:ext cx="1470140" cy="473783"/>
            <a:chOff x="7519944" y="2210984"/>
            <a:chExt cx="1470140" cy="473783"/>
          </a:xfrm>
        </p:grpSpPr>
        <p:sp>
          <p:nvSpPr>
            <p:cNvPr id="54" name="Freeform 53"/>
            <p:cNvSpPr/>
            <p:nvPr/>
          </p:nvSpPr>
          <p:spPr>
            <a:xfrm>
              <a:off x="7519944" y="2232041"/>
              <a:ext cx="144803" cy="347441"/>
            </a:xfrm>
            <a:custGeom>
              <a:avLst/>
              <a:gdLst/>
              <a:ahLst/>
              <a:cxnLst/>
              <a:rect l="0" t="0" r="0" b="0"/>
              <a:pathLst>
                <a:path w="144803" h="347441">
                  <a:moveTo>
                    <a:pt x="144802" y="0"/>
                  </a:moveTo>
                  <a:lnTo>
                    <a:pt x="84861" y="37086"/>
                  </a:lnTo>
                  <a:lnTo>
                    <a:pt x="43914" y="84953"/>
                  </a:lnTo>
                  <a:lnTo>
                    <a:pt x="15644" y="147462"/>
                  </a:lnTo>
                  <a:lnTo>
                    <a:pt x="2219" y="197931"/>
                  </a:lnTo>
                  <a:lnTo>
                    <a:pt x="0" y="237891"/>
                  </a:lnTo>
                  <a:lnTo>
                    <a:pt x="7401" y="272477"/>
                  </a:lnTo>
                  <a:lnTo>
                    <a:pt x="30271" y="312486"/>
                  </a:lnTo>
                  <a:lnTo>
                    <a:pt x="44766" y="327226"/>
                  </a:lnTo>
                  <a:lnTo>
                    <a:pt x="76428" y="343101"/>
                  </a:lnTo>
                  <a:lnTo>
                    <a:pt x="9215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780559" y="2326798"/>
              <a:ext cx="31587" cy="189513"/>
            </a:xfrm>
            <a:custGeom>
              <a:avLst/>
              <a:gdLst/>
              <a:ahLst/>
              <a:cxnLst/>
              <a:rect l="0" t="0" r="0" b="0"/>
              <a:pathLst>
                <a:path w="31587" h="189513">
                  <a:moveTo>
                    <a:pt x="31586" y="0"/>
                  </a:moveTo>
                  <a:lnTo>
                    <a:pt x="14797" y="63450"/>
                  </a:lnTo>
                  <a:lnTo>
                    <a:pt x="8252" y="121544"/>
                  </a:lnTo>
                  <a:lnTo>
                    <a:pt x="2445" y="156506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654218" y="2274155"/>
              <a:ext cx="231628" cy="73700"/>
            </a:xfrm>
            <a:custGeom>
              <a:avLst/>
              <a:gdLst/>
              <a:ahLst/>
              <a:cxnLst/>
              <a:rect l="0" t="0" r="0" b="0"/>
              <a:pathLst>
                <a:path w="231628" h="73700">
                  <a:moveTo>
                    <a:pt x="231627" y="0"/>
                  </a:moveTo>
                  <a:lnTo>
                    <a:pt x="220448" y="11178"/>
                  </a:lnTo>
                  <a:lnTo>
                    <a:pt x="185550" y="23719"/>
                  </a:lnTo>
                  <a:lnTo>
                    <a:pt x="130931" y="31202"/>
                  </a:lnTo>
                  <a:lnTo>
                    <a:pt x="68714" y="46035"/>
                  </a:lnTo>
                  <a:lnTo>
                    <a:pt x="17497" y="6322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47085" y="2400497"/>
              <a:ext cx="133669" cy="142272"/>
            </a:xfrm>
            <a:custGeom>
              <a:avLst/>
              <a:gdLst/>
              <a:ahLst/>
              <a:cxnLst/>
              <a:rect l="0" t="0" r="0" b="0"/>
              <a:pathLst>
                <a:path w="133669" h="142272">
                  <a:moveTo>
                    <a:pt x="101930" y="42114"/>
                  </a:moveTo>
                  <a:lnTo>
                    <a:pt x="90752" y="30936"/>
                  </a:lnTo>
                  <a:lnTo>
                    <a:pt x="82779" y="28813"/>
                  </a:lnTo>
                  <a:lnTo>
                    <a:pt x="61443" y="29573"/>
                  </a:lnTo>
                  <a:lnTo>
                    <a:pt x="28713" y="42168"/>
                  </a:lnTo>
                  <a:lnTo>
                    <a:pt x="13628" y="57346"/>
                  </a:lnTo>
                  <a:lnTo>
                    <a:pt x="4193" y="76960"/>
                  </a:lnTo>
                  <a:lnTo>
                    <a:pt x="0" y="101275"/>
                  </a:lnTo>
                  <a:lnTo>
                    <a:pt x="4376" y="121440"/>
                  </a:lnTo>
                  <a:lnTo>
                    <a:pt x="8818" y="130093"/>
                  </a:lnTo>
                  <a:lnTo>
                    <a:pt x="16459" y="135862"/>
                  </a:lnTo>
                  <a:lnTo>
                    <a:pt x="37426" y="142271"/>
                  </a:lnTo>
                  <a:lnTo>
                    <a:pt x="69950" y="140290"/>
                  </a:lnTo>
                  <a:lnTo>
                    <a:pt x="101813" y="126705"/>
                  </a:lnTo>
                  <a:lnTo>
                    <a:pt x="127892" y="102273"/>
                  </a:lnTo>
                  <a:lnTo>
                    <a:pt x="132106" y="91579"/>
                  </a:lnTo>
                  <a:lnTo>
                    <a:pt x="133668" y="67218"/>
                  </a:lnTo>
                  <a:lnTo>
                    <a:pt x="127972" y="32785"/>
                  </a:lnTo>
                  <a:lnTo>
                    <a:pt x="118964" y="17300"/>
                  </a:lnTo>
                  <a:lnTo>
                    <a:pt x="10193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041452" y="2415965"/>
              <a:ext cx="139469" cy="145562"/>
            </a:xfrm>
            <a:custGeom>
              <a:avLst/>
              <a:gdLst/>
              <a:ahLst/>
              <a:cxnLst/>
              <a:rect l="0" t="0" r="0" b="0"/>
              <a:pathLst>
                <a:path w="139469" h="145562">
                  <a:moveTo>
                    <a:pt x="107605" y="5589"/>
                  </a:moveTo>
                  <a:lnTo>
                    <a:pt x="90837" y="0"/>
                  </a:lnTo>
                  <a:lnTo>
                    <a:pt x="58053" y="2113"/>
                  </a:lnTo>
                  <a:lnTo>
                    <a:pt x="24293" y="15738"/>
                  </a:lnTo>
                  <a:lnTo>
                    <a:pt x="8966" y="31156"/>
                  </a:lnTo>
                  <a:lnTo>
                    <a:pt x="3241" y="40181"/>
                  </a:lnTo>
                  <a:lnTo>
                    <a:pt x="0" y="59568"/>
                  </a:lnTo>
                  <a:lnTo>
                    <a:pt x="7451" y="100609"/>
                  </a:lnTo>
                  <a:lnTo>
                    <a:pt x="22427" y="126420"/>
                  </a:lnTo>
                  <a:lnTo>
                    <a:pt x="38163" y="138450"/>
                  </a:lnTo>
                  <a:lnTo>
                    <a:pt x="47272" y="143296"/>
                  </a:lnTo>
                  <a:lnTo>
                    <a:pt x="66752" y="145561"/>
                  </a:lnTo>
                  <a:lnTo>
                    <a:pt x="87109" y="141498"/>
                  </a:lnTo>
                  <a:lnTo>
                    <a:pt x="107854" y="131894"/>
                  </a:lnTo>
                  <a:lnTo>
                    <a:pt x="133675" y="107743"/>
                  </a:lnTo>
                  <a:lnTo>
                    <a:pt x="139468" y="82187"/>
                  </a:lnTo>
                  <a:lnTo>
                    <a:pt x="136974" y="54840"/>
                  </a:lnTo>
                  <a:lnTo>
                    <a:pt x="128067" y="34887"/>
                  </a:lnTo>
                  <a:lnTo>
                    <a:pt x="113190" y="21340"/>
                  </a:lnTo>
                  <a:lnTo>
                    <a:pt x="91322" y="10256"/>
                  </a:lnTo>
                  <a:lnTo>
                    <a:pt x="76019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422855" y="2242570"/>
              <a:ext cx="10473" cy="326384"/>
            </a:xfrm>
            <a:custGeom>
              <a:avLst/>
              <a:gdLst/>
              <a:ahLst/>
              <a:cxnLst/>
              <a:rect l="0" t="0" r="0" b="0"/>
              <a:pathLst>
                <a:path w="10473" h="326384">
                  <a:moveTo>
                    <a:pt x="10472" y="0"/>
                  </a:moveTo>
                  <a:lnTo>
                    <a:pt x="1406" y="58616"/>
                  </a:lnTo>
                  <a:lnTo>
                    <a:pt x="232" y="112790"/>
                  </a:lnTo>
                  <a:lnTo>
                    <a:pt x="0" y="171671"/>
                  </a:lnTo>
                  <a:lnTo>
                    <a:pt x="5543" y="233692"/>
                  </a:lnTo>
                  <a:lnTo>
                    <a:pt x="9498" y="288663"/>
                  </a:lnTo>
                  <a:lnTo>
                    <a:pt x="10472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493334" y="2400497"/>
              <a:ext cx="132625" cy="169489"/>
            </a:xfrm>
            <a:custGeom>
              <a:avLst/>
              <a:gdLst/>
              <a:ahLst/>
              <a:cxnLst/>
              <a:rect l="0" t="0" r="0" b="0"/>
              <a:pathLst>
                <a:path w="132625" h="169489">
                  <a:moveTo>
                    <a:pt x="87391" y="0"/>
                  </a:moveTo>
                  <a:lnTo>
                    <a:pt x="43428" y="14654"/>
                  </a:lnTo>
                  <a:lnTo>
                    <a:pt x="26518" y="27570"/>
                  </a:lnTo>
                  <a:lnTo>
                    <a:pt x="12373" y="45009"/>
                  </a:lnTo>
                  <a:lnTo>
                    <a:pt x="2187" y="64457"/>
                  </a:lnTo>
                  <a:lnTo>
                    <a:pt x="0" y="84800"/>
                  </a:lnTo>
                  <a:lnTo>
                    <a:pt x="4097" y="104369"/>
                  </a:lnTo>
                  <a:lnTo>
                    <a:pt x="32286" y="148896"/>
                  </a:lnTo>
                  <a:lnTo>
                    <a:pt x="48863" y="162882"/>
                  </a:lnTo>
                  <a:lnTo>
                    <a:pt x="58196" y="168250"/>
                  </a:lnTo>
                  <a:lnTo>
                    <a:pt x="67927" y="169488"/>
                  </a:lnTo>
                  <a:lnTo>
                    <a:pt x="88100" y="164625"/>
                  </a:lnTo>
                  <a:lnTo>
                    <a:pt x="113598" y="148734"/>
                  </a:lnTo>
                  <a:lnTo>
                    <a:pt x="125554" y="132784"/>
                  </a:lnTo>
                  <a:lnTo>
                    <a:pt x="130381" y="123618"/>
                  </a:lnTo>
                  <a:lnTo>
                    <a:pt x="132624" y="104074"/>
                  </a:lnTo>
                  <a:lnTo>
                    <a:pt x="124532" y="62932"/>
                  </a:lnTo>
                  <a:lnTo>
                    <a:pt x="109444" y="37104"/>
                  </a:lnTo>
                  <a:lnTo>
                    <a:pt x="76863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664954" y="2389969"/>
              <a:ext cx="204149" cy="163991"/>
            </a:xfrm>
            <a:custGeom>
              <a:avLst/>
              <a:gdLst/>
              <a:ahLst/>
              <a:cxnLst/>
              <a:rect l="0" t="0" r="0" b="0"/>
              <a:pathLst>
                <a:path w="204149" h="163991">
                  <a:moveTo>
                    <a:pt x="0" y="21057"/>
                  </a:moveTo>
                  <a:lnTo>
                    <a:pt x="0" y="79673"/>
                  </a:lnTo>
                  <a:lnTo>
                    <a:pt x="5588" y="114464"/>
                  </a:lnTo>
                  <a:lnTo>
                    <a:pt x="20242" y="141410"/>
                  </a:lnTo>
                  <a:lnTo>
                    <a:pt x="27533" y="145745"/>
                  </a:lnTo>
                  <a:lnTo>
                    <a:pt x="44991" y="147444"/>
                  </a:lnTo>
                  <a:lnTo>
                    <a:pt x="52221" y="143919"/>
                  </a:lnTo>
                  <a:lnTo>
                    <a:pt x="63373" y="130644"/>
                  </a:lnTo>
                  <a:lnTo>
                    <a:pt x="76229" y="103440"/>
                  </a:lnTo>
                  <a:lnTo>
                    <a:pt x="80064" y="100545"/>
                  </a:lnTo>
                  <a:lnTo>
                    <a:pt x="83792" y="102125"/>
                  </a:lnTo>
                  <a:lnTo>
                    <a:pt x="91053" y="113239"/>
                  </a:lnTo>
                  <a:lnTo>
                    <a:pt x="108366" y="145850"/>
                  </a:lnTo>
                  <a:lnTo>
                    <a:pt x="114358" y="153385"/>
                  </a:lnTo>
                  <a:lnTo>
                    <a:pt x="133494" y="161758"/>
                  </a:lnTo>
                  <a:lnTo>
                    <a:pt x="145147" y="163990"/>
                  </a:lnTo>
                  <a:lnTo>
                    <a:pt x="155256" y="163139"/>
                  </a:lnTo>
                  <a:lnTo>
                    <a:pt x="172728" y="155954"/>
                  </a:lnTo>
                  <a:lnTo>
                    <a:pt x="185172" y="141842"/>
                  </a:lnTo>
                  <a:lnTo>
                    <a:pt x="198755" y="107928"/>
                  </a:lnTo>
                  <a:lnTo>
                    <a:pt x="204148" y="79553"/>
                  </a:lnTo>
                  <a:lnTo>
                    <a:pt x="201199" y="32741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864995" y="2210984"/>
              <a:ext cx="125089" cy="473783"/>
            </a:xfrm>
            <a:custGeom>
              <a:avLst/>
              <a:gdLst/>
              <a:ahLst/>
              <a:cxnLst/>
              <a:rect l="0" t="0" r="0" b="0"/>
              <a:pathLst>
                <a:path w="125089" h="473783">
                  <a:moveTo>
                    <a:pt x="0" y="0"/>
                  </a:moveTo>
                  <a:lnTo>
                    <a:pt x="16810" y="19151"/>
                  </a:lnTo>
                  <a:lnTo>
                    <a:pt x="49498" y="78807"/>
                  </a:lnTo>
                  <a:lnTo>
                    <a:pt x="84516" y="142082"/>
                  </a:lnTo>
                  <a:lnTo>
                    <a:pt x="106670" y="193527"/>
                  </a:lnTo>
                  <a:lnTo>
                    <a:pt x="119993" y="244645"/>
                  </a:lnTo>
                  <a:lnTo>
                    <a:pt x="125088" y="307551"/>
                  </a:lnTo>
                  <a:lnTo>
                    <a:pt x="123445" y="339071"/>
                  </a:lnTo>
                  <a:lnTo>
                    <a:pt x="103326" y="387901"/>
                  </a:lnTo>
                  <a:lnTo>
                    <a:pt x="62999" y="449461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106321" y="2821637"/>
            <a:ext cx="1905659" cy="1549288"/>
            <a:chOff x="5106321" y="2821637"/>
            <a:chExt cx="1905659" cy="1549288"/>
          </a:xfrm>
        </p:grpSpPr>
        <p:sp>
          <p:nvSpPr>
            <p:cNvPr id="64" name="Freeform 63"/>
            <p:cNvSpPr/>
            <p:nvPr/>
          </p:nvSpPr>
          <p:spPr>
            <a:xfrm>
              <a:off x="5232663" y="3137492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10528" y="54144"/>
                  </a:lnTo>
                  <a:lnTo>
                    <a:pt x="10528" y="114680"/>
                  </a:lnTo>
                  <a:lnTo>
                    <a:pt x="10528" y="174558"/>
                  </a:lnTo>
                  <a:lnTo>
                    <a:pt x="10528" y="231446"/>
                  </a:lnTo>
                  <a:lnTo>
                    <a:pt x="3293" y="29221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06321" y="3108737"/>
              <a:ext cx="326384" cy="355624"/>
            </a:xfrm>
            <a:custGeom>
              <a:avLst/>
              <a:gdLst/>
              <a:ahLst/>
              <a:cxnLst/>
              <a:rect l="0" t="0" r="0" b="0"/>
              <a:pathLst>
                <a:path w="326384" h="355624">
                  <a:moveTo>
                    <a:pt x="0" y="91926"/>
                  </a:moveTo>
                  <a:lnTo>
                    <a:pt x="20243" y="47963"/>
                  </a:lnTo>
                  <a:lnTo>
                    <a:pt x="44992" y="23268"/>
                  </a:lnTo>
                  <a:lnTo>
                    <a:pt x="74552" y="6722"/>
                  </a:lnTo>
                  <a:lnTo>
                    <a:pt x="111127" y="0"/>
                  </a:lnTo>
                  <a:lnTo>
                    <a:pt x="146011" y="3597"/>
                  </a:lnTo>
                  <a:lnTo>
                    <a:pt x="164720" y="12115"/>
                  </a:lnTo>
                  <a:lnTo>
                    <a:pt x="195794" y="36646"/>
                  </a:lnTo>
                  <a:lnTo>
                    <a:pt x="211781" y="62679"/>
                  </a:lnTo>
                  <a:lnTo>
                    <a:pt x="223927" y="98208"/>
                  </a:lnTo>
                  <a:lnTo>
                    <a:pt x="225085" y="121624"/>
                  </a:lnTo>
                  <a:lnTo>
                    <a:pt x="220530" y="143730"/>
                  </a:lnTo>
                  <a:lnTo>
                    <a:pt x="204812" y="174736"/>
                  </a:lnTo>
                  <a:lnTo>
                    <a:pt x="192023" y="191511"/>
                  </a:lnTo>
                  <a:lnTo>
                    <a:pt x="184168" y="195751"/>
                  </a:lnTo>
                  <a:lnTo>
                    <a:pt x="166080" y="197341"/>
                  </a:lnTo>
                  <a:lnTo>
                    <a:pt x="161023" y="200807"/>
                  </a:lnTo>
                  <a:lnTo>
                    <a:pt x="158821" y="206628"/>
                  </a:lnTo>
                  <a:lnTo>
                    <a:pt x="158523" y="214017"/>
                  </a:lnTo>
                  <a:lnTo>
                    <a:pt x="164431" y="228467"/>
                  </a:lnTo>
                  <a:lnTo>
                    <a:pt x="200612" y="285454"/>
                  </a:lnTo>
                  <a:lnTo>
                    <a:pt x="228230" y="327205"/>
                  </a:lnTo>
                  <a:lnTo>
                    <a:pt x="254797" y="350631"/>
                  </a:lnTo>
                  <a:lnTo>
                    <a:pt x="264621" y="354473"/>
                  </a:lnTo>
                  <a:lnTo>
                    <a:pt x="284896" y="355623"/>
                  </a:lnTo>
                  <a:lnTo>
                    <a:pt x="326383" y="3446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83451" y="3269654"/>
              <a:ext cx="112425" cy="134103"/>
            </a:xfrm>
            <a:custGeom>
              <a:avLst/>
              <a:gdLst/>
              <a:ahLst/>
              <a:cxnLst/>
              <a:rect l="0" t="0" r="0" b="0"/>
              <a:pathLst>
                <a:path w="112425" h="134103">
                  <a:moveTo>
                    <a:pt x="17668" y="67879"/>
                  </a:moveTo>
                  <a:lnTo>
                    <a:pt x="60360" y="64760"/>
                  </a:lnTo>
                  <a:lnTo>
                    <a:pt x="70695" y="62290"/>
                  </a:lnTo>
                  <a:lnTo>
                    <a:pt x="78756" y="57134"/>
                  </a:lnTo>
                  <a:lnTo>
                    <a:pt x="90831" y="42047"/>
                  </a:lnTo>
                  <a:lnTo>
                    <a:pt x="92180" y="33110"/>
                  </a:lnTo>
                  <a:lnTo>
                    <a:pt x="87439" y="13822"/>
                  </a:lnTo>
                  <a:lnTo>
                    <a:pt x="80560" y="7275"/>
                  </a:lnTo>
                  <a:lnTo>
                    <a:pt x="60438" y="0"/>
                  </a:lnTo>
                  <a:lnTo>
                    <a:pt x="28391" y="1494"/>
                  </a:lnTo>
                  <a:lnTo>
                    <a:pt x="20137" y="6075"/>
                  </a:lnTo>
                  <a:lnTo>
                    <a:pt x="7847" y="20523"/>
                  </a:lnTo>
                  <a:lnTo>
                    <a:pt x="1604" y="41763"/>
                  </a:lnTo>
                  <a:lnTo>
                    <a:pt x="0" y="65631"/>
                  </a:lnTo>
                  <a:lnTo>
                    <a:pt x="3186" y="87937"/>
                  </a:lnTo>
                  <a:lnTo>
                    <a:pt x="11622" y="106429"/>
                  </a:lnTo>
                  <a:lnTo>
                    <a:pt x="17147" y="114637"/>
                  </a:lnTo>
                  <a:lnTo>
                    <a:pt x="32644" y="126875"/>
                  </a:lnTo>
                  <a:lnTo>
                    <a:pt x="41690" y="131776"/>
                  </a:lnTo>
                  <a:lnTo>
                    <a:pt x="61100" y="134102"/>
                  </a:lnTo>
                  <a:lnTo>
                    <a:pt x="112424" y="1310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06404" y="3274362"/>
              <a:ext cx="94757" cy="134338"/>
            </a:xfrm>
            <a:custGeom>
              <a:avLst/>
              <a:gdLst/>
              <a:ahLst/>
              <a:cxnLst/>
              <a:rect l="0" t="0" r="0" b="0"/>
              <a:pathLst>
                <a:path w="94757" h="134338">
                  <a:moveTo>
                    <a:pt x="0" y="21057"/>
                  </a:moveTo>
                  <a:lnTo>
                    <a:pt x="14572" y="63749"/>
                  </a:lnTo>
                  <a:lnTo>
                    <a:pt x="44664" y="123274"/>
                  </a:lnTo>
                  <a:lnTo>
                    <a:pt x="50833" y="131315"/>
                  </a:lnTo>
                  <a:lnTo>
                    <a:pt x="57285" y="134337"/>
                  </a:lnTo>
                  <a:lnTo>
                    <a:pt x="63927" y="134012"/>
                  </a:lnTo>
                  <a:lnTo>
                    <a:pt x="70694" y="131455"/>
                  </a:lnTo>
                  <a:lnTo>
                    <a:pt x="81332" y="119256"/>
                  </a:lnTo>
                  <a:lnTo>
                    <a:pt x="88790" y="100966"/>
                  </a:lnTo>
                  <a:lnTo>
                    <a:pt x="93971" y="3757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53803" y="327436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42692"/>
                  </a:lnTo>
                  <a:lnTo>
                    <a:pt x="18211" y="102217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664331" y="314802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38138" y="3226659"/>
              <a:ext cx="102732" cy="155589"/>
            </a:xfrm>
            <a:custGeom>
              <a:avLst/>
              <a:gdLst/>
              <a:ahLst/>
              <a:cxnLst/>
              <a:rect l="0" t="0" r="0" b="0"/>
              <a:pathLst>
                <a:path w="102732" h="155589">
                  <a:moveTo>
                    <a:pt x="84121" y="5589"/>
                  </a:moveTo>
                  <a:lnTo>
                    <a:pt x="67353" y="0"/>
                  </a:lnTo>
                  <a:lnTo>
                    <a:pt x="34569" y="2114"/>
                  </a:lnTo>
                  <a:lnTo>
                    <a:pt x="14914" y="10284"/>
                  </a:lnTo>
                  <a:lnTo>
                    <a:pt x="6398" y="15738"/>
                  </a:lnTo>
                  <a:lnTo>
                    <a:pt x="1889" y="22883"/>
                  </a:lnTo>
                  <a:lnTo>
                    <a:pt x="0" y="40182"/>
                  </a:lnTo>
                  <a:lnTo>
                    <a:pt x="3474" y="47368"/>
                  </a:lnTo>
                  <a:lnTo>
                    <a:pt x="16692" y="58473"/>
                  </a:lnTo>
                  <a:lnTo>
                    <a:pt x="74143" y="82511"/>
                  </a:lnTo>
                  <a:lnTo>
                    <a:pt x="91775" y="95929"/>
                  </a:lnTo>
                  <a:lnTo>
                    <a:pt x="99752" y="104420"/>
                  </a:lnTo>
                  <a:lnTo>
                    <a:pt x="102731" y="113590"/>
                  </a:lnTo>
                  <a:lnTo>
                    <a:pt x="99801" y="133139"/>
                  </a:lnTo>
                  <a:lnTo>
                    <a:pt x="94574" y="140925"/>
                  </a:lnTo>
                  <a:lnTo>
                    <a:pt x="79408" y="152696"/>
                  </a:lnTo>
                  <a:lnTo>
                    <a:pt x="60970" y="155588"/>
                  </a:lnTo>
                  <a:lnTo>
                    <a:pt x="31478" y="1529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89497" y="3216954"/>
              <a:ext cx="122745" cy="173223"/>
            </a:xfrm>
            <a:custGeom>
              <a:avLst/>
              <a:gdLst/>
              <a:ahLst/>
              <a:cxnLst/>
              <a:rect l="0" t="0" r="0" b="0"/>
              <a:pathLst>
                <a:path w="122745" h="173223">
                  <a:moveTo>
                    <a:pt x="6461" y="78465"/>
                  </a:moveTo>
                  <a:lnTo>
                    <a:pt x="65078" y="78465"/>
                  </a:lnTo>
                  <a:lnTo>
                    <a:pt x="99868" y="67287"/>
                  </a:lnTo>
                  <a:lnTo>
                    <a:pt x="115436" y="52440"/>
                  </a:lnTo>
                  <a:lnTo>
                    <a:pt x="121225" y="43568"/>
                  </a:lnTo>
                  <a:lnTo>
                    <a:pt x="122744" y="34143"/>
                  </a:lnTo>
                  <a:lnTo>
                    <a:pt x="118194" y="14313"/>
                  </a:lnTo>
                  <a:lnTo>
                    <a:pt x="111366" y="7621"/>
                  </a:lnTo>
                  <a:lnTo>
                    <a:pt x="91300" y="186"/>
                  </a:lnTo>
                  <a:lnTo>
                    <a:pt x="69904" y="0"/>
                  </a:lnTo>
                  <a:lnTo>
                    <a:pt x="49866" y="4988"/>
                  </a:lnTo>
                  <a:lnTo>
                    <a:pt x="17938" y="27253"/>
                  </a:lnTo>
                  <a:lnTo>
                    <a:pt x="10603" y="33796"/>
                  </a:lnTo>
                  <a:lnTo>
                    <a:pt x="2453" y="53543"/>
                  </a:lnTo>
                  <a:lnTo>
                    <a:pt x="0" y="77917"/>
                  </a:lnTo>
                  <a:lnTo>
                    <a:pt x="10968" y="139947"/>
                  </a:lnTo>
                  <a:lnTo>
                    <a:pt x="26384" y="167132"/>
                  </a:lnTo>
                  <a:lnTo>
                    <a:pt x="33781" y="171501"/>
                  </a:lnTo>
                  <a:lnTo>
                    <a:pt x="80161" y="1732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27378" y="3421761"/>
              <a:ext cx="937037" cy="84229"/>
            </a:xfrm>
            <a:custGeom>
              <a:avLst/>
              <a:gdLst/>
              <a:ahLst/>
              <a:cxnLst/>
              <a:rect l="0" t="0" r="0" b="0"/>
              <a:pathLst>
                <a:path w="937037" h="84229">
                  <a:moveTo>
                    <a:pt x="937036" y="0"/>
                  </a:moveTo>
                  <a:lnTo>
                    <a:pt x="878419" y="9065"/>
                  </a:lnTo>
                  <a:lnTo>
                    <a:pt x="815583" y="18669"/>
                  </a:lnTo>
                  <a:lnTo>
                    <a:pt x="766909" y="23469"/>
                  </a:lnTo>
                  <a:lnTo>
                    <a:pt x="703649" y="29982"/>
                  </a:lnTo>
                  <a:lnTo>
                    <a:pt x="646093" y="31269"/>
                  </a:lnTo>
                  <a:lnTo>
                    <a:pt x="589664" y="31523"/>
                  </a:lnTo>
                  <a:lnTo>
                    <a:pt x="533457" y="31573"/>
                  </a:lnTo>
                  <a:lnTo>
                    <a:pt x="477295" y="31583"/>
                  </a:lnTo>
                  <a:lnTo>
                    <a:pt x="421140" y="34705"/>
                  </a:lnTo>
                  <a:lnTo>
                    <a:pt x="364988" y="40651"/>
                  </a:lnTo>
                  <a:lnTo>
                    <a:pt x="301600" y="41825"/>
                  </a:lnTo>
                  <a:lnTo>
                    <a:pt x="245925" y="45176"/>
                  </a:lnTo>
                  <a:lnTo>
                    <a:pt x="182774" y="52830"/>
                  </a:lnTo>
                  <a:lnTo>
                    <a:pt x="121252" y="61578"/>
                  </a:lnTo>
                  <a:lnTo>
                    <a:pt x="60768" y="71295"/>
                  </a:lnTo>
                  <a:lnTo>
                    <a:pt x="26584" y="7610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190756" y="3158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01285" y="328489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603563" y="3063792"/>
              <a:ext cx="29391" cy="336913"/>
            </a:xfrm>
            <a:custGeom>
              <a:avLst/>
              <a:gdLst/>
              <a:ahLst/>
              <a:cxnLst/>
              <a:rect l="0" t="0" r="0" b="0"/>
              <a:pathLst>
                <a:path w="29391" h="336913">
                  <a:moveTo>
                    <a:pt x="8333" y="0"/>
                  </a:moveTo>
                  <a:lnTo>
                    <a:pt x="0" y="54145"/>
                  </a:lnTo>
                  <a:lnTo>
                    <a:pt x="3828" y="114681"/>
                  </a:lnTo>
                  <a:lnTo>
                    <a:pt x="6998" y="165651"/>
                  </a:lnTo>
                  <a:lnTo>
                    <a:pt x="15305" y="226870"/>
                  </a:lnTo>
                  <a:lnTo>
                    <a:pt x="21279" y="280904"/>
                  </a:lnTo>
                  <a:lnTo>
                    <a:pt x="29390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22176" y="3148020"/>
              <a:ext cx="168664" cy="171562"/>
            </a:xfrm>
            <a:custGeom>
              <a:avLst/>
              <a:gdLst/>
              <a:ahLst/>
              <a:cxnLst/>
              <a:rect l="0" t="0" r="0" b="0"/>
              <a:pathLst>
                <a:path w="168664" h="171562">
                  <a:moveTo>
                    <a:pt x="168663" y="73700"/>
                  </a:moveTo>
                  <a:lnTo>
                    <a:pt x="113576" y="123198"/>
                  </a:lnTo>
                  <a:lnTo>
                    <a:pt x="71390" y="154856"/>
                  </a:lnTo>
                  <a:lnTo>
                    <a:pt x="31295" y="171359"/>
                  </a:lnTo>
                  <a:lnTo>
                    <a:pt x="22102" y="171561"/>
                  </a:lnTo>
                  <a:lnTo>
                    <a:pt x="5649" y="165547"/>
                  </a:lnTo>
                  <a:lnTo>
                    <a:pt x="1495" y="159498"/>
                  </a:lnTo>
                  <a:lnTo>
                    <a:pt x="0" y="143418"/>
                  </a:lnTo>
                  <a:lnTo>
                    <a:pt x="9741" y="103329"/>
                  </a:lnTo>
                  <a:lnTo>
                    <a:pt x="34016" y="43474"/>
                  </a:lnTo>
                  <a:lnTo>
                    <a:pt x="4232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74901" y="3053264"/>
              <a:ext cx="182011" cy="368084"/>
            </a:xfrm>
            <a:custGeom>
              <a:avLst/>
              <a:gdLst/>
              <a:ahLst/>
              <a:cxnLst/>
              <a:rect l="0" t="0" r="0" b="0"/>
              <a:pathLst>
                <a:path w="182011" h="368084">
                  <a:moveTo>
                    <a:pt x="158094" y="52642"/>
                  </a:moveTo>
                  <a:lnTo>
                    <a:pt x="122177" y="107687"/>
                  </a:lnTo>
                  <a:lnTo>
                    <a:pt x="94760" y="159095"/>
                  </a:lnTo>
                  <a:lnTo>
                    <a:pt x="66815" y="214310"/>
                  </a:lnTo>
                  <a:lnTo>
                    <a:pt x="43200" y="275966"/>
                  </a:lnTo>
                  <a:lnTo>
                    <a:pt x="38010" y="302806"/>
                  </a:lnTo>
                  <a:lnTo>
                    <a:pt x="39603" y="330332"/>
                  </a:lnTo>
                  <a:lnTo>
                    <a:pt x="50448" y="351925"/>
                  </a:lnTo>
                  <a:lnTo>
                    <a:pt x="58254" y="360958"/>
                  </a:lnTo>
                  <a:lnTo>
                    <a:pt x="68137" y="365811"/>
                  </a:lnTo>
                  <a:lnTo>
                    <a:pt x="91596" y="368083"/>
                  </a:lnTo>
                  <a:lnTo>
                    <a:pt x="131112" y="357196"/>
                  </a:lnTo>
                  <a:lnTo>
                    <a:pt x="152341" y="342418"/>
                  </a:lnTo>
                  <a:lnTo>
                    <a:pt x="168405" y="324151"/>
                  </a:lnTo>
                  <a:lnTo>
                    <a:pt x="179444" y="304334"/>
                  </a:lnTo>
                  <a:lnTo>
                    <a:pt x="182010" y="280709"/>
                  </a:lnTo>
                  <a:lnTo>
                    <a:pt x="174126" y="233004"/>
                  </a:lnTo>
                  <a:lnTo>
                    <a:pt x="153486" y="200449"/>
                  </a:lnTo>
                  <a:lnTo>
                    <a:pt x="94518" y="151560"/>
                  </a:lnTo>
                  <a:lnTo>
                    <a:pt x="31715" y="108852"/>
                  </a:lnTo>
                  <a:lnTo>
                    <a:pt x="5744" y="87754"/>
                  </a:lnTo>
                  <a:lnTo>
                    <a:pt x="1545" y="78390"/>
                  </a:lnTo>
                  <a:lnTo>
                    <a:pt x="0" y="55507"/>
                  </a:lnTo>
                  <a:lnTo>
                    <a:pt x="6331" y="35978"/>
                  </a:lnTo>
                  <a:lnTo>
                    <a:pt x="11295" y="27495"/>
                  </a:lnTo>
                  <a:lnTo>
                    <a:pt x="26169" y="14950"/>
                  </a:lnTo>
                  <a:lnTo>
                    <a:pt x="45649" y="6644"/>
                  </a:lnTo>
                  <a:lnTo>
                    <a:pt x="10545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43399" y="3653388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105285" y="0"/>
                  </a:moveTo>
                  <a:lnTo>
                    <a:pt x="85041" y="43963"/>
                  </a:lnTo>
                  <a:lnTo>
                    <a:pt x="45387" y="10544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53927" y="3653388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0" y="0"/>
                  </a:moveTo>
                  <a:lnTo>
                    <a:pt x="20244" y="43963"/>
                  </a:lnTo>
                  <a:lnTo>
                    <a:pt x="59898" y="105448"/>
                  </a:lnTo>
                  <a:lnTo>
                    <a:pt x="73700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685595" y="3554646"/>
              <a:ext cx="203222" cy="298785"/>
            </a:xfrm>
            <a:custGeom>
              <a:avLst/>
              <a:gdLst/>
              <a:ahLst/>
              <a:cxnLst/>
              <a:rect l="0" t="0" r="0" b="0"/>
              <a:pathLst>
                <a:path w="203222" h="298785">
                  <a:moveTo>
                    <a:pt x="0" y="35571"/>
                  </a:moveTo>
                  <a:lnTo>
                    <a:pt x="27557" y="28336"/>
                  </a:lnTo>
                  <a:lnTo>
                    <a:pt x="80660" y="22574"/>
                  </a:lnTo>
                  <a:lnTo>
                    <a:pt x="143636" y="14406"/>
                  </a:lnTo>
                  <a:lnTo>
                    <a:pt x="199546" y="0"/>
                  </a:lnTo>
                  <a:lnTo>
                    <a:pt x="203221" y="159"/>
                  </a:lnTo>
                  <a:lnTo>
                    <a:pt x="202161" y="2604"/>
                  </a:lnTo>
                  <a:lnTo>
                    <a:pt x="192795" y="13900"/>
                  </a:lnTo>
                  <a:lnTo>
                    <a:pt x="155356" y="66845"/>
                  </a:lnTo>
                  <a:lnTo>
                    <a:pt x="113279" y="122878"/>
                  </a:lnTo>
                  <a:lnTo>
                    <a:pt x="78479" y="181989"/>
                  </a:lnTo>
                  <a:lnTo>
                    <a:pt x="45329" y="235483"/>
                  </a:lnTo>
                  <a:lnTo>
                    <a:pt x="10529" y="2987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117057" y="3895544"/>
              <a:ext cx="894923" cy="63172"/>
            </a:xfrm>
            <a:custGeom>
              <a:avLst/>
              <a:gdLst/>
              <a:ahLst/>
              <a:cxnLst/>
              <a:rect l="0" t="0" r="0" b="0"/>
              <a:pathLst>
                <a:path w="894923" h="63172">
                  <a:moveTo>
                    <a:pt x="894922" y="0"/>
                  </a:moveTo>
                  <a:lnTo>
                    <a:pt x="845991" y="0"/>
                  </a:lnTo>
                  <a:lnTo>
                    <a:pt x="798145" y="0"/>
                  </a:lnTo>
                  <a:lnTo>
                    <a:pt x="746924" y="0"/>
                  </a:lnTo>
                  <a:lnTo>
                    <a:pt x="688464" y="3119"/>
                  </a:lnTo>
                  <a:lnTo>
                    <a:pt x="644065" y="7235"/>
                  </a:lnTo>
                  <a:lnTo>
                    <a:pt x="581948" y="9552"/>
                  </a:lnTo>
                  <a:lnTo>
                    <a:pt x="520971" y="13455"/>
                  </a:lnTo>
                  <a:lnTo>
                    <a:pt x="469196" y="19555"/>
                  </a:lnTo>
                  <a:lnTo>
                    <a:pt x="410398" y="29166"/>
                  </a:lnTo>
                  <a:lnTo>
                    <a:pt x="350237" y="37757"/>
                  </a:lnTo>
                  <a:lnTo>
                    <a:pt x="301215" y="40823"/>
                  </a:lnTo>
                  <a:lnTo>
                    <a:pt x="242729" y="44978"/>
                  </a:lnTo>
                  <a:lnTo>
                    <a:pt x="190852" y="53491"/>
                  </a:lnTo>
                  <a:lnTo>
                    <a:pt x="132978" y="60303"/>
                  </a:lnTo>
                  <a:lnTo>
                    <a:pt x="71500" y="62604"/>
                  </a:lnTo>
                  <a:lnTo>
                    <a:pt x="12651" y="6309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88188" y="3948186"/>
              <a:ext cx="193227" cy="422739"/>
            </a:xfrm>
            <a:custGeom>
              <a:avLst/>
              <a:gdLst/>
              <a:ahLst/>
              <a:cxnLst/>
              <a:rect l="0" t="0" r="0" b="0"/>
              <a:pathLst>
                <a:path w="193227" h="422739">
                  <a:moveTo>
                    <a:pt x="165864" y="0"/>
                  </a:moveTo>
                  <a:lnTo>
                    <a:pt x="147883" y="24047"/>
                  </a:lnTo>
                  <a:lnTo>
                    <a:pt x="99916" y="68975"/>
                  </a:lnTo>
                  <a:lnTo>
                    <a:pt x="64184" y="131078"/>
                  </a:lnTo>
                  <a:lnTo>
                    <a:pt x="37201" y="193482"/>
                  </a:lnTo>
                  <a:lnTo>
                    <a:pt x="19393" y="248962"/>
                  </a:lnTo>
                  <a:lnTo>
                    <a:pt x="4610" y="299652"/>
                  </a:lnTo>
                  <a:lnTo>
                    <a:pt x="0" y="353556"/>
                  </a:lnTo>
                  <a:lnTo>
                    <a:pt x="3629" y="377064"/>
                  </a:lnTo>
                  <a:lnTo>
                    <a:pt x="12261" y="396092"/>
                  </a:lnTo>
                  <a:lnTo>
                    <a:pt x="17839" y="404441"/>
                  </a:lnTo>
                  <a:lnTo>
                    <a:pt x="33394" y="416838"/>
                  </a:lnTo>
                  <a:lnTo>
                    <a:pt x="42456" y="421782"/>
                  </a:lnTo>
                  <a:lnTo>
                    <a:pt x="53176" y="422738"/>
                  </a:lnTo>
                  <a:lnTo>
                    <a:pt x="77565" y="417561"/>
                  </a:lnTo>
                  <a:lnTo>
                    <a:pt x="112015" y="395903"/>
                  </a:lnTo>
                  <a:lnTo>
                    <a:pt x="154252" y="355224"/>
                  </a:lnTo>
                  <a:lnTo>
                    <a:pt x="183198" y="309723"/>
                  </a:lnTo>
                  <a:lnTo>
                    <a:pt x="193226" y="269455"/>
                  </a:lnTo>
                  <a:lnTo>
                    <a:pt x="189334" y="248049"/>
                  </a:lnTo>
                  <a:lnTo>
                    <a:pt x="173988" y="222845"/>
                  </a:lnTo>
                  <a:lnTo>
                    <a:pt x="167771" y="215243"/>
                  </a:lnTo>
                  <a:lnTo>
                    <a:pt x="148383" y="206798"/>
                  </a:lnTo>
                  <a:lnTo>
                    <a:pt x="125339" y="204214"/>
                  </a:lnTo>
                  <a:lnTo>
                    <a:pt x="71316" y="215091"/>
                  </a:lnTo>
                  <a:lnTo>
                    <a:pt x="45173" y="230497"/>
                  </a:lnTo>
                  <a:lnTo>
                    <a:pt x="18465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27627" y="2821637"/>
              <a:ext cx="168457" cy="221099"/>
            </a:xfrm>
            <a:custGeom>
              <a:avLst/>
              <a:gdLst/>
              <a:ahLst/>
              <a:cxnLst/>
              <a:rect l="0" t="0" r="0" b="0"/>
              <a:pathLst>
                <a:path w="168457" h="221099">
                  <a:moveTo>
                    <a:pt x="168456" y="0"/>
                  </a:moveTo>
                  <a:lnTo>
                    <a:pt x="125764" y="3120"/>
                  </a:lnTo>
                  <a:lnTo>
                    <a:pt x="67557" y="11892"/>
                  </a:lnTo>
                  <a:lnTo>
                    <a:pt x="49133" y="21273"/>
                  </a:lnTo>
                  <a:lnTo>
                    <a:pt x="43284" y="29390"/>
                  </a:lnTo>
                  <a:lnTo>
                    <a:pt x="36785" y="50887"/>
                  </a:lnTo>
                  <a:lnTo>
                    <a:pt x="40135" y="72919"/>
                  </a:lnTo>
                  <a:lnTo>
                    <a:pt x="44304" y="83708"/>
                  </a:lnTo>
                  <a:lnTo>
                    <a:pt x="50593" y="89730"/>
                  </a:lnTo>
                  <a:lnTo>
                    <a:pt x="58295" y="92575"/>
                  </a:lnTo>
                  <a:lnTo>
                    <a:pt x="101463" y="99915"/>
                  </a:lnTo>
                  <a:lnTo>
                    <a:pt x="130148" y="114872"/>
                  </a:lnTo>
                  <a:lnTo>
                    <a:pt x="142852" y="130603"/>
                  </a:lnTo>
                  <a:lnTo>
                    <a:pt x="147877" y="139711"/>
                  </a:lnTo>
                  <a:lnTo>
                    <a:pt x="150341" y="159190"/>
                  </a:lnTo>
                  <a:lnTo>
                    <a:pt x="149360" y="169298"/>
                  </a:lnTo>
                  <a:lnTo>
                    <a:pt x="138912" y="186767"/>
                  </a:lnTo>
                  <a:lnTo>
                    <a:pt x="122570" y="201161"/>
                  </a:lnTo>
                  <a:lnTo>
                    <a:pt x="103609" y="211457"/>
                  </a:lnTo>
                  <a:lnTo>
                    <a:pt x="48369" y="219194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159171" y="4032414"/>
            <a:ext cx="403232" cy="361028"/>
            <a:chOff x="6159171" y="4032414"/>
            <a:chExt cx="403232" cy="361028"/>
          </a:xfrm>
        </p:grpSpPr>
        <p:sp>
          <p:nvSpPr>
            <p:cNvPr id="85" name="Freeform 84"/>
            <p:cNvSpPr/>
            <p:nvPr/>
          </p:nvSpPr>
          <p:spPr>
            <a:xfrm>
              <a:off x="6159171" y="4032414"/>
              <a:ext cx="186791" cy="350421"/>
            </a:xfrm>
            <a:custGeom>
              <a:avLst/>
              <a:gdLst/>
              <a:ahLst/>
              <a:cxnLst/>
              <a:rect l="0" t="0" r="0" b="0"/>
              <a:pathLst>
                <a:path w="186791" h="350421">
                  <a:moveTo>
                    <a:pt x="63171" y="0"/>
                  </a:moveTo>
                  <a:lnTo>
                    <a:pt x="37977" y="53875"/>
                  </a:lnTo>
                  <a:lnTo>
                    <a:pt x="29357" y="74248"/>
                  </a:lnTo>
                  <a:lnTo>
                    <a:pt x="25420" y="77575"/>
                  </a:lnTo>
                  <a:lnTo>
                    <a:pt x="21626" y="76283"/>
                  </a:lnTo>
                  <a:lnTo>
                    <a:pt x="17927" y="71912"/>
                  </a:lnTo>
                  <a:lnTo>
                    <a:pt x="17800" y="66659"/>
                  </a:lnTo>
                  <a:lnTo>
                    <a:pt x="23899" y="54583"/>
                  </a:lnTo>
                  <a:lnTo>
                    <a:pt x="40486" y="34630"/>
                  </a:lnTo>
                  <a:lnTo>
                    <a:pt x="59718" y="27090"/>
                  </a:lnTo>
                  <a:lnTo>
                    <a:pt x="82693" y="24908"/>
                  </a:lnTo>
                  <a:lnTo>
                    <a:pt x="104603" y="27838"/>
                  </a:lnTo>
                  <a:lnTo>
                    <a:pt x="122919" y="36159"/>
                  </a:lnTo>
                  <a:lnTo>
                    <a:pt x="131079" y="41653"/>
                  </a:lnTo>
                  <a:lnTo>
                    <a:pt x="136519" y="49996"/>
                  </a:lnTo>
                  <a:lnTo>
                    <a:pt x="142563" y="71744"/>
                  </a:lnTo>
                  <a:lnTo>
                    <a:pt x="140376" y="104705"/>
                  </a:lnTo>
                  <a:lnTo>
                    <a:pt x="129069" y="122965"/>
                  </a:lnTo>
                  <a:lnTo>
                    <a:pt x="112346" y="137709"/>
                  </a:lnTo>
                  <a:lnTo>
                    <a:pt x="90220" y="150247"/>
                  </a:lnTo>
                  <a:lnTo>
                    <a:pt x="91732" y="150468"/>
                  </a:lnTo>
                  <a:lnTo>
                    <a:pt x="96249" y="149445"/>
                  </a:lnTo>
                  <a:lnTo>
                    <a:pt x="119375" y="153595"/>
                  </a:lnTo>
                  <a:lnTo>
                    <a:pt x="142865" y="167822"/>
                  </a:lnTo>
                  <a:lnTo>
                    <a:pt x="164643" y="192445"/>
                  </a:lnTo>
                  <a:lnTo>
                    <a:pt x="180324" y="221967"/>
                  </a:lnTo>
                  <a:lnTo>
                    <a:pt x="186790" y="264120"/>
                  </a:lnTo>
                  <a:lnTo>
                    <a:pt x="183117" y="302476"/>
                  </a:lnTo>
                  <a:lnTo>
                    <a:pt x="171462" y="321997"/>
                  </a:lnTo>
                  <a:lnTo>
                    <a:pt x="163441" y="330478"/>
                  </a:lnTo>
                  <a:lnTo>
                    <a:pt x="124206" y="348004"/>
                  </a:lnTo>
                  <a:lnTo>
                    <a:pt x="98486" y="350420"/>
                  </a:lnTo>
                  <a:lnTo>
                    <a:pt x="53379" y="34244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368601" y="4035210"/>
              <a:ext cx="193802" cy="358232"/>
            </a:xfrm>
            <a:custGeom>
              <a:avLst/>
              <a:gdLst/>
              <a:ahLst/>
              <a:cxnLst/>
              <a:rect l="0" t="0" r="0" b="0"/>
              <a:pathLst>
                <a:path w="193802" h="358232">
                  <a:moveTo>
                    <a:pt x="64310" y="18261"/>
                  </a:moveTo>
                  <a:lnTo>
                    <a:pt x="40264" y="36242"/>
                  </a:lnTo>
                  <a:lnTo>
                    <a:pt x="4718" y="76825"/>
                  </a:lnTo>
                  <a:lnTo>
                    <a:pt x="1186" y="78361"/>
                  </a:lnTo>
                  <a:lnTo>
                    <a:pt x="0" y="75875"/>
                  </a:lnTo>
                  <a:lnTo>
                    <a:pt x="380" y="70708"/>
                  </a:lnTo>
                  <a:lnTo>
                    <a:pt x="12093" y="46669"/>
                  </a:lnTo>
                  <a:lnTo>
                    <a:pt x="35970" y="22909"/>
                  </a:lnTo>
                  <a:lnTo>
                    <a:pt x="65272" y="6640"/>
                  </a:lnTo>
                  <a:lnTo>
                    <a:pt x="101771" y="0"/>
                  </a:lnTo>
                  <a:lnTo>
                    <a:pt x="122294" y="4686"/>
                  </a:lnTo>
                  <a:lnTo>
                    <a:pt x="131042" y="9211"/>
                  </a:lnTo>
                  <a:lnTo>
                    <a:pt x="143882" y="23598"/>
                  </a:lnTo>
                  <a:lnTo>
                    <a:pt x="148944" y="32347"/>
                  </a:lnTo>
                  <a:lnTo>
                    <a:pt x="149979" y="41690"/>
                  </a:lnTo>
                  <a:lnTo>
                    <a:pt x="144889" y="61429"/>
                  </a:lnTo>
                  <a:lnTo>
                    <a:pt x="128870" y="92273"/>
                  </a:lnTo>
                  <a:lnTo>
                    <a:pt x="94091" y="125731"/>
                  </a:lnTo>
                  <a:lnTo>
                    <a:pt x="69625" y="143041"/>
                  </a:lnTo>
                  <a:lnTo>
                    <a:pt x="69023" y="142392"/>
                  </a:lnTo>
                  <a:lnTo>
                    <a:pt x="70962" y="139620"/>
                  </a:lnTo>
                  <a:lnTo>
                    <a:pt x="96047" y="135717"/>
                  </a:lnTo>
                  <a:lnTo>
                    <a:pt x="113900" y="141044"/>
                  </a:lnTo>
                  <a:lnTo>
                    <a:pt x="150015" y="169117"/>
                  </a:lnTo>
                  <a:lnTo>
                    <a:pt x="174973" y="198270"/>
                  </a:lnTo>
                  <a:lnTo>
                    <a:pt x="191596" y="240313"/>
                  </a:lnTo>
                  <a:lnTo>
                    <a:pt x="193801" y="266690"/>
                  </a:lnTo>
                  <a:lnTo>
                    <a:pt x="189712" y="290111"/>
                  </a:lnTo>
                  <a:lnTo>
                    <a:pt x="174256" y="321857"/>
                  </a:lnTo>
                  <a:lnTo>
                    <a:pt x="161529" y="338806"/>
                  </a:lnTo>
                  <a:lnTo>
                    <a:pt x="141834" y="351019"/>
                  </a:lnTo>
                  <a:lnTo>
                    <a:pt x="130031" y="355913"/>
                  </a:lnTo>
                  <a:lnTo>
                    <a:pt x="104438" y="358231"/>
                  </a:lnTo>
                  <a:lnTo>
                    <a:pt x="44378" y="347170"/>
                  </a:lnTo>
                  <a:lnTo>
                    <a:pt x="1140" y="33411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7612103" y="2737409"/>
            <a:ext cx="2146810" cy="1526633"/>
            <a:chOff x="7612103" y="2737409"/>
            <a:chExt cx="2146810" cy="1526633"/>
          </a:xfrm>
        </p:grpSpPr>
        <p:sp>
          <p:nvSpPr>
            <p:cNvPr id="88" name="Freeform 87"/>
            <p:cNvSpPr/>
            <p:nvPr/>
          </p:nvSpPr>
          <p:spPr>
            <a:xfrm>
              <a:off x="8054300" y="2969036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10529" y="48930"/>
                  </a:lnTo>
                  <a:lnTo>
                    <a:pt x="10529" y="108061"/>
                  </a:lnTo>
                  <a:lnTo>
                    <a:pt x="10529" y="164801"/>
                  </a:lnTo>
                  <a:lnTo>
                    <a:pt x="7409" y="221070"/>
                  </a:lnTo>
                  <a:lnTo>
                    <a:pt x="2195" y="26008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859307" y="3021678"/>
              <a:ext cx="142352" cy="159303"/>
            </a:xfrm>
            <a:custGeom>
              <a:avLst/>
              <a:gdLst/>
              <a:ahLst/>
              <a:cxnLst/>
              <a:rect l="0" t="0" r="0" b="0"/>
              <a:pathLst>
                <a:path w="142352" h="159303">
                  <a:moveTo>
                    <a:pt x="142351" y="105285"/>
                  </a:moveTo>
                  <a:lnTo>
                    <a:pt x="88476" y="132796"/>
                  </a:lnTo>
                  <a:lnTo>
                    <a:pt x="26429" y="159265"/>
                  </a:lnTo>
                  <a:lnTo>
                    <a:pt x="5433" y="159302"/>
                  </a:lnTo>
                  <a:lnTo>
                    <a:pt x="769" y="155335"/>
                  </a:lnTo>
                  <a:lnTo>
                    <a:pt x="0" y="149180"/>
                  </a:lnTo>
                  <a:lnTo>
                    <a:pt x="19571" y="90869"/>
                  </a:lnTo>
                  <a:lnTo>
                    <a:pt x="41998" y="33630"/>
                  </a:lnTo>
                  <a:lnTo>
                    <a:pt x="4759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172979" y="2954038"/>
              <a:ext cx="169345" cy="333103"/>
            </a:xfrm>
            <a:custGeom>
              <a:avLst/>
              <a:gdLst/>
              <a:ahLst/>
              <a:cxnLst/>
              <a:rect l="0" t="0" r="0" b="0"/>
              <a:pathLst>
                <a:path w="169345" h="333103">
                  <a:moveTo>
                    <a:pt x="155063" y="88697"/>
                  </a:moveTo>
                  <a:lnTo>
                    <a:pt x="116689" y="118006"/>
                  </a:lnTo>
                  <a:lnTo>
                    <a:pt x="74364" y="173650"/>
                  </a:lnTo>
                  <a:lnTo>
                    <a:pt x="46885" y="236160"/>
                  </a:lnTo>
                  <a:lnTo>
                    <a:pt x="41511" y="273290"/>
                  </a:lnTo>
                  <a:lnTo>
                    <a:pt x="46493" y="297080"/>
                  </a:lnTo>
                  <a:lnTo>
                    <a:pt x="51098" y="308338"/>
                  </a:lnTo>
                  <a:lnTo>
                    <a:pt x="65572" y="323966"/>
                  </a:lnTo>
                  <a:lnTo>
                    <a:pt x="74345" y="329771"/>
                  </a:lnTo>
                  <a:lnTo>
                    <a:pt x="93452" y="333102"/>
                  </a:lnTo>
                  <a:lnTo>
                    <a:pt x="113642" y="329513"/>
                  </a:lnTo>
                  <a:lnTo>
                    <a:pt x="134313" y="320119"/>
                  </a:lnTo>
                  <a:lnTo>
                    <a:pt x="148960" y="305025"/>
                  </a:lnTo>
                  <a:lnTo>
                    <a:pt x="167894" y="266740"/>
                  </a:lnTo>
                  <a:lnTo>
                    <a:pt x="169344" y="246206"/>
                  </a:lnTo>
                  <a:lnTo>
                    <a:pt x="164919" y="225382"/>
                  </a:lnTo>
                  <a:lnTo>
                    <a:pt x="155153" y="204428"/>
                  </a:lnTo>
                  <a:lnTo>
                    <a:pt x="139894" y="189656"/>
                  </a:lnTo>
                  <a:lnTo>
                    <a:pt x="79628" y="150185"/>
                  </a:lnTo>
                  <a:lnTo>
                    <a:pt x="23629" y="112808"/>
                  </a:lnTo>
                  <a:lnTo>
                    <a:pt x="6804" y="86483"/>
                  </a:lnTo>
                  <a:lnTo>
                    <a:pt x="0" y="50866"/>
                  </a:lnTo>
                  <a:lnTo>
                    <a:pt x="4647" y="27430"/>
                  </a:lnTo>
                  <a:lnTo>
                    <a:pt x="9162" y="16267"/>
                  </a:lnTo>
                  <a:lnTo>
                    <a:pt x="16852" y="8825"/>
                  </a:lnTo>
                  <a:lnTo>
                    <a:pt x="37873" y="556"/>
                  </a:lnTo>
                  <a:lnTo>
                    <a:pt x="59694" y="0"/>
                  </a:lnTo>
                  <a:lnTo>
                    <a:pt x="70427" y="1490"/>
                  </a:lnTo>
                  <a:lnTo>
                    <a:pt x="88591" y="12504"/>
                  </a:lnTo>
                  <a:lnTo>
                    <a:pt x="112948" y="360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685803" y="3432290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105285" y="0"/>
                  </a:moveTo>
                  <a:lnTo>
                    <a:pt x="62623" y="54114"/>
                  </a:lnTo>
                  <a:lnTo>
                    <a:pt x="14006" y="11736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64746" y="3463875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0" y="0"/>
                  </a:moveTo>
                  <a:lnTo>
                    <a:pt x="9576" y="24047"/>
                  </a:lnTo>
                  <a:lnTo>
                    <a:pt x="44664" y="82003"/>
                  </a:lnTo>
                  <a:lnTo>
                    <a:pt x="84228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180642" y="3400704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0" y="0"/>
                  </a:moveTo>
                  <a:lnTo>
                    <a:pt x="34358" y="8334"/>
                  </a:lnTo>
                  <a:lnTo>
                    <a:pt x="63171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127138" y="3341562"/>
              <a:ext cx="158790" cy="331026"/>
            </a:xfrm>
            <a:custGeom>
              <a:avLst/>
              <a:gdLst/>
              <a:ahLst/>
              <a:cxnLst/>
              <a:rect l="0" t="0" r="0" b="0"/>
              <a:pathLst>
                <a:path w="158790" h="331026">
                  <a:moveTo>
                    <a:pt x="158789" y="59142"/>
                  </a:moveTo>
                  <a:lnTo>
                    <a:pt x="129481" y="94040"/>
                  </a:lnTo>
                  <a:lnTo>
                    <a:pt x="91061" y="157386"/>
                  </a:lnTo>
                  <a:lnTo>
                    <a:pt x="62465" y="207000"/>
                  </a:lnTo>
                  <a:lnTo>
                    <a:pt x="46869" y="257152"/>
                  </a:lnTo>
                  <a:lnTo>
                    <a:pt x="38410" y="297056"/>
                  </a:lnTo>
                  <a:lnTo>
                    <a:pt x="40167" y="320470"/>
                  </a:lnTo>
                  <a:lnTo>
                    <a:pt x="45783" y="326947"/>
                  </a:lnTo>
                  <a:lnTo>
                    <a:pt x="54206" y="330096"/>
                  </a:lnTo>
                  <a:lnTo>
                    <a:pt x="64500" y="331025"/>
                  </a:lnTo>
                  <a:lnTo>
                    <a:pt x="85297" y="325818"/>
                  </a:lnTo>
                  <a:lnTo>
                    <a:pt x="105069" y="314535"/>
                  </a:lnTo>
                  <a:lnTo>
                    <a:pt x="128185" y="288452"/>
                  </a:lnTo>
                  <a:lnTo>
                    <a:pt x="138559" y="268683"/>
                  </a:lnTo>
                  <a:lnTo>
                    <a:pt x="140830" y="248198"/>
                  </a:lnTo>
                  <a:lnTo>
                    <a:pt x="132755" y="206451"/>
                  </a:lnTo>
                  <a:lnTo>
                    <a:pt x="111489" y="165579"/>
                  </a:lnTo>
                  <a:lnTo>
                    <a:pt x="69735" y="119213"/>
                  </a:lnTo>
                  <a:lnTo>
                    <a:pt x="13306" y="75556"/>
                  </a:lnTo>
                  <a:lnTo>
                    <a:pt x="1323" y="57079"/>
                  </a:lnTo>
                  <a:lnTo>
                    <a:pt x="0" y="48408"/>
                  </a:lnTo>
                  <a:lnTo>
                    <a:pt x="1457" y="40288"/>
                  </a:lnTo>
                  <a:lnTo>
                    <a:pt x="9315" y="25026"/>
                  </a:lnTo>
                  <a:lnTo>
                    <a:pt x="20607" y="10444"/>
                  </a:lnTo>
                  <a:lnTo>
                    <a:pt x="39663" y="2404"/>
                  </a:lnTo>
                  <a:lnTo>
                    <a:pt x="62561" y="0"/>
                  </a:lnTo>
                  <a:lnTo>
                    <a:pt x="84435" y="2831"/>
                  </a:lnTo>
                  <a:lnTo>
                    <a:pt x="91672" y="8733"/>
                  </a:lnTo>
                  <a:lnTo>
                    <a:pt x="106147" y="486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612103" y="3763425"/>
              <a:ext cx="789639" cy="79477"/>
            </a:xfrm>
            <a:custGeom>
              <a:avLst/>
              <a:gdLst/>
              <a:ahLst/>
              <a:cxnLst/>
              <a:rect l="0" t="0" r="0" b="0"/>
              <a:pathLst>
                <a:path w="789639" h="79477">
                  <a:moveTo>
                    <a:pt x="789638" y="16305"/>
                  </a:moveTo>
                  <a:lnTo>
                    <a:pt x="752160" y="7972"/>
                  </a:lnTo>
                  <a:lnTo>
                    <a:pt x="694322" y="0"/>
                  </a:lnTo>
                  <a:lnTo>
                    <a:pt x="638316" y="4289"/>
                  </a:lnTo>
                  <a:lnTo>
                    <a:pt x="576863" y="5483"/>
                  </a:lnTo>
                  <a:lnTo>
                    <a:pt x="528241" y="11279"/>
                  </a:lnTo>
                  <a:lnTo>
                    <a:pt x="471202" y="14816"/>
                  </a:lnTo>
                  <a:lnTo>
                    <a:pt x="415437" y="15864"/>
                  </a:lnTo>
                  <a:lnTo>
                    <a:pt x="358663" y="23454"/>
                  </a:lnTo>
                  <a:lnTo>
                    <a:pt x="299788" y="29286"/>
                  </a:lnTo>
                  <a:lnTo>
                    <a:pt x="242491" y="41356"/>
                  </a:lnTo>
                  <a:lnTo>
                    <a:pt x="192082" y="45954"/>
                  </a:lnTo>
                  <a:lnTo>
                    <a:pt x="137119" y="55913"/>
                  </a:lnTo>
                  <a:lnTo>
                    <a:pt x="75482" y="66026"/>
                  </a:lnTo>
                  <a:lnTo>
                    <a:pt x="15660" y="75799"/>
                  </a:lnTo>
                  <a:lnTo>
                    <a:pt x="0" y="794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266334" y="3821844"/>
              <a:ext cx="30123" cy="379027"/>
            </a:xfrm>
            <a:custGeom>
              <a:avLst/>
              <a:gdLst/>
              <a:ahLst/>
              <a:cxnLst/>
              <a:rect l="0" t="0" r="0" b="0"/>
              <a:pathLst>
                <a:path w="30123" h="379027">
                  <a:moveTo>
                    <a:pt x="9065" y="0"/>
                  </a:moveTo>
                  <a:lnTo>
                    <a:pt x="0" y="58617"/>
                  </a:lnTo>
                  <a:lnTo>
                    <a:pt x="7231" y="115131"/>
                  </a:lnTo>
                  <a:lnTo>
                    <a:pt x="15410" y="171373"/>
                  </a:lnTo>
                  <a:lnTo>
                    <a:pt x="19523" y="231322"/>
                  </a:lnTo>
                  <a:lnTo>
                    <a:pt x="26462" y="285479"/>
                  </a:lnTo>
                  <a:lnTo>
                    <a:pt x="29399" y="343174"/>
                  </a:lnTo>
                  <a:lnTo>
                    <a:pt x="30122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108886" y="3874487"/>
              <a:ext cx="177042" cy="182364"/>
            </a:xfrm>
            <a:custGeom>
              <a:avLst/>
              <a:gdLst/>
              <a:ahLst/>
              <a:cxnLst/>
              <a:rect l="0" t="0" r="0" b="0"/>
              <a:pathLst>
                <a:path w="177042" h="182364">
                  <a:moveTo>
                    <a:pt x="177041" y="94756"/>
                  </a:moveTo>
                  <a:lnTo>
                    <a:pt x="123166" y="130673"/>
                  </a:lnTo>
                  <a:lnTo>
                    <a:pt x="61119" y="170868"/>
                  </a:lnTo>
                  <a:lnTo>
                    <a:pt x="40122" y="180446"/>
                  </a:lnTo>
                  <a:lnTo>
                    <a:pt x="19092" y="182363"/>
                  </a:lnTo>
                  <a:lnTo>
                    <a:pt x="8571" y="181237"/>
                  </a:lnTo>
                  <a:lnTo>
                    <a:pt x="2727" y="176976"/>
                  </a:lnTo>
                  <a:lnTo>
                    <a:pt x="0" y="170627"/>
                  </a:lnTo>
                  <a:lnTo>
                    <a:pt x="90" y="153043"/>
                  </a:lnTo>
                  <a:lnTo>
                    <a:pt x="12825" y="95731"/>
                  </a:lnTo>
                  <a:lnTo>
                    <a:pt x="29739" y="39122"/>
                  </a:lnTo>
                  <a:lnTo>
                    <a:pt x="401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814276" y="2737409"/>
              <a:ext cx="124403" cy="234528"/>
            </a:xfrm>
            <a:custGeom>
              <a:avLst/>
              <a:gdLst/>
              <a:ahLst/>
              <a:cxnLst/>
              <a:rect l="0" t="0" r="0" b="0"/>
              <a:pathLst>
                <a:path w="124403" h="234528">
                  <a:moveTo>
                    <a:pt x="92625" y="0"/>
                  </a:moveTo>
                  <a:lnTo>
                    <a:pt x="43127" y="58563"/>
                  </a:lnTo>
                  <a:lnTo>
                    <a:pt x="19802" y="106065"/>
                  </a:lnTo>
                  <a:lnTo>
                    <a:pt x="2663" y="159200"/>
                  </a:lnTo>
                  <a:lnTo>
                    <a:pt x="0" y="184619"/>
                  </a:lnTo>
                  <a:lnTo>
                    <a:pt x="5056" y="205275"/>
                  </a:lnTo>
                  <a:lnTo>
                    <a:pt x="9679" y="214059"/>
                  </a:lnTo>
                  <a:lnTo>
                    <a:pt x="24175" y="226938"/>
                  </a:lnTo>
                  <a:lnTo>
                    <a:pt x="32954" y="232011"/>
                  </a:lnTo>
                  <a:lnTo>
                    <a:pt x="52067" y="234527"/>
                  </a:lnTo>
                  <a:lnTo>
                    <a:pt x="72259" y="230576"/>
                  </a:lnTo>
                  <a:lnTo>
                    <a:pt x="92932" y="221021"/>
                  </a:lnTo>
                  <a:lnTo>
                    <a:pt x="118712" y="196899"/>
                  </a:lnTo>
                  <a:lnTo>
                    <a:pt x="122885" y="187418"/>
                  </a:lnTo>
                  <a:lnTo>
                    <a:pt x="124402" y="167525"/>
                  </a:lnTo>
                  <a:lnTo>
                    <a:pt x="120828" y="159646"/>
                  </a:lnTo>
                  <a:lnTo>
                    <a:pt x="107500" y="147773"/>
                  </a:lnTo>
                  <a:lnTo>
                    <a:pt x="86758" y="141716"/>
                  </a:lnTo>
                  <a:lnTo>
                    <a:pt x="74675" y="140101"/>
                  </a:lnTo>
                  <a:lnTo>
                    <a:pt x="55012" y="144545"/>
                  </a:lnTo>
                  <a:lnTo>
                    <a:pt x="18926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706860" y="3902825"/>
              <a:ext cx="157112" cy="347087"/>
            </a:xfrm>
            <a:custGeom>
              <a:avLst/>
              <a:gdLst/>
              <a:ahLst/>
              <a:cxnLst/>
              <a:rect l="0" t="0" r="0" b="0"/>
              <a:pathLst>
                <a:path w="157112" h="347087">
                  <a:moveTo>
                    <a:pt x="21057" y="55890"/>
                  </a:moveTo>
                  <a:lnTo>
                    <a:pt x="15467" y="39122"/>
                  </a:lnTo>
                  <a:lnTo>
                    <a:pt x="16161" y="31843"/>
                  </a:lnTo>
                  <a:lnTo>
                    <a:pt x="23170" y="17516"/>
                  </a:lnTo>
                  <a:lnTo>
                    <a:pt x="40323" y="6469"/>
                  </a:lnTo>
                  <a:lnTo>
                    <a:pt x="62375" y="0"/>
                  </a:lnTo>
                  <a:lnTo>
                    <a:pt x="83874" y="1024"/>
                  </a:lnTo>
                  <a:lnTo>
                    <a:pt x="92181" y="5274"/>
                  </a:lnTo>
                  <a:lnTo>
                    <a:pt x="104530" y="19356"/>
                  </a:lnTo>
                  <a:lnTo>
                    <a:pt x="118060" y="47014"/>
                  </a:lnTo>
                  <a:lnTo>
                    <a:pt x="119542" y="67153"/>
                  </a:lnTo>
                  <a:lnTo>
                    <a:pt x="110961" y="108677"/>
                  </a:lnTo>
                  <a:lnTo>
                    <a:pt x="95788" y="134571"/>
                  </a:lnTo>
                  <a:lnTo>
                    <a:pt x="96614" y="141099"/>
                  </a:lnTo>
                  <a:lnTo>
                    <a:pt x="101844" y="146622"/>
                  </a:lnTo>
                  <a:lnTo>
                    <a:pt x="132681" y="169478"/>
                  </a:lnTo>
                  <a:lnTo>
                    <a:pt x="148627" y="195220"/>
                  </a:lnTo>
                  <a:lnTo>
                    <a:pt x="156091" y="244935"/>
                  </a:lnTo>
                  <a:lnTo>
                    <a:pt x="157111" y="276390"/>
                  </a:lnTo>
                  <a:lnTo>
                    <a:pt x="148206" y="303629"/>
                  </a:lnTo>
                  <a:lnTo>
                    <a:pt x="132550" y="325093"/>
                  </a:lnTo>
                  <a:lnTo>
                    <a:pt x="113893" y="338533"/>
                  </a:lnTo>
                  <a:lnTo>
                    <a:pt x="78070" y="347086"/>
                  </a:lnTo>
                  <a:lnTo>
                    <a:pt x="43409" y="344032"/>
                  </a:lnTo>
                  <a:lnTo>
                    <a:pt x="0" y="3296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851086" y="3830405"/>
              <a:ext cx="153779" cy="335747"/>
            </a:xfrm>
            <a:custGeom>
              <a:avLst/>
              <a:gdLst/>
              <a:ahLst/>
              <a:cxnLst/>
              <a:rect l="0" t="0" r="0" b="0"/>
              <a:pathLst>
                <a:path w="153779" h="335747">
                  <a:moveTo>
                    <a:pt x="140044" y="65139"/>
                  </a:moveTo>
                  <a:lnTo>
                    <a:pt x="124403" y="83120"/>
                  </a:lnTo>
                  <a:lnTo>
                    <a:pt x="101606" y="139492"/>
                  </a:lnTo>
                  <a:lnTo>
                    <a:pt x="80397" y="202067"/>
                  </a:lnTo>
                  <a:lnTo>
                    <a:pt x="69467" y="250374"/>
                  </a:lnTo>
                  <a:lnTo>
                    <a:pt x="70389" y="292379"/>
                  </a:lnTo>
                  <a:lnTo>
                    <a:pt x="76330" y="314703"/>
                  </a:lnTo>
                  <a:lnTo>
                    <a:pt x="86770" y="332424"/>
                  </a:lnTo>
                  <a:lnTo>
                    <a:pt x="93999" y="335746"/>
                  </a:lnTo>
                  <a:lnTo>
                    <a:pt x="102328" y="335620"/>
                  </a:lnTo>
                  <a:lnTo>
                    <a:pt x="119771" y="329242"/>
                  </a:lnTo>
                  <a:lnTo>
                    <a:pt x="135323" y="318609"/>
                  </a:lnTo>
                  <a:lnTo>
                    <a:pt x="146914" y="299845"/>
                  </a:lnTo>
                  <a:lnTo>
                    <a:pt x="151643" y="288290"/>
                  </a:lnTo>
                  <a:lnTo>
                    <a:pt x="153778" y="262973"/>
                  </a:lnTo>
                  <a:lnTo>
                    <a:pt x="145615" y="214181"/>
                  </a:lnTo>
                  <a:lnTo>
                    <a:pt x="130516" y="187028"/>
                  </a:lnTo>
                  <a:lnTo>
                    <a:pt x="76774" y="128410"/>
                  </a:lnTo>
                  <a:lnTo>
                    <a:pt x="61621" y="115486"/>
                  </a:lnTo>
                  <a:lnTo>
                    <a:pt x="34528" y="99294"/>
                  </a:lnTo>
                  <a:lnTo>
                    <a:pt x="12334" y="73309"/>
                  </a:lnTo>
                  <a:lnTo>
                    <a:pt x="2175" y="53562"/>
                  </a:lnTo>
                  <a:lnTo>
                    <a:pt x="0" y="33087"/>
                  </a:lnTo>
                  <a:lnTo>
                    <a:pt x="1057" y="22714"/>
                  </a:lnTo>
                  <a:lnTo>
                    <a:pt x="5273" y="14629"/>
                  </a:lnTo>
                  <a:lnTo>
                    <a:pt x="19314" y="2526"/>
                  </a:lnTo>
                  <a:lnTo>
                    <a:pt x="27971" y="0"/>
                  </a:lnTo>
                  <a:lnTo>
                    <a:pt x="87401" y="19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486913" y="3842901"/>
              <a:ext cx="104341" cy="326385"/>
            </a:xfrm>
            <a:custGeom>
              <a:avLst/>
              <a:gdLst/>
              <a:ahLst/>
              <a:cxnLst/>
              <a:rect l="0" t="0" r="0" b="0"/>
              <a:pathLst>
                <a:path w="104341" h="326385">
                  <a:moveTo>
                    <a:pt x="72756" y="0"/>
                  </a:moveTo>
                  <a:lnTo>
                    <a:pt x="43447" y="34898"/>
                  </a:lnTo>
                  <a:lnTo>
                    <a:pt x="20875" y="92997"/>
                  </a:lnTo>
                  <a:lnTo>
                    <a:pt x="3836" y="148337"/>
                  </a:lnTo>
                  <a:lnTo>
                    <a:pt x="0" y="200920"/>
                  </a:lnTo>
                  <a:lnTo>
                    <a:pt x="2455" y="239296"/>
                  </a:lnTo>
                  <a:lnTo>
                    <a:pt x="13711" y="272894"/>
                  </a:lnTo>
                  <a:lnTo>
                    <a:pt x="38475" y="310098"/>
                  </a:lnTo>
                  <a:lnTo>
                    <a:pt x="58299" y="319146"/>
                  </a:lnTo>
                  <a:lnTo>
                    <a:pt x="104340" y="326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675482" y="3927129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3292" y="27556"/>
                  </a:lnTo>
                  <a:lnTo>
                    <a:pt x="650" y="83779"/>
                  </a:lnTo>
                  <a:lnTo>
                    <a:pt x="128" y="1402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559669" y="3842901"/>
              <a:ext cx="189513" cy="73701"/>
            </a:xfrm>
            <a:custGeom>
              <a:avLst/>
              <a:gdLst/>
              <a:ahLst/>
              <a:cxnLst/>
              <a:rect l="0" t="0" r="0" b="0"/>
              <a:pathLst>
                <a:path w="189513" h="73701">
                  <a:moveTo>
                    <a:pt x="189512" y="0"/>
                  </a:moveTo>
                  <a:lnTo>
                    <a:pt x="130895" y="14655"/>
                  </a:lnTo>
                  <a:lnTo>
                    <a:pt x="74299" y="34786"/>
                  </a:lnTo>
                  <a:lnTo>
                    <a:pt x="16820" y="6774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731918" y="3969243"/>
              <a:ext cx="94883" cy="142277"/>
            </a:xfrm>
            <a:custGeom>
              <a:avLst/>
              <a:gdLst/>
              <a:ahLst/>
              <a:cxnLst/>
              <a:rect l="0" t="0" r="0" b="0"/>
              <a:pathLst>
                <a:path w="94883" h="142277">
                  <a:moveTo>
                    <a:pt x="38320" y="31586"/>
                  </a:moveTo>
                  <a:lnTo>
                    <a:pt x="9012" y="66483"/>
                  </a:lnTo>
                  <a:lnTo>
                    <a:pt x="1897" y="88820"/>
                  </a:lnTo>
                  <a:lnTo>
                    <a:pt x="0" y="101327"/>
                  </a:lnTo>
                  <a:lnTo>
                    <a:pt x="4132" y="121463"/>
                  </a:lnTo>
                  <a:lnTo>
                    <a:pt x="8509" y="130109"/>
                  </a:lnTo>
                  <a:lnTo>
                    <a:pt x="16106" y="135872"/>
                  </a:lnTo>
                  <a:lnTo>
                    <a:pt x="37026" y="142276"/>
                  </a:lnTo>
                  <a:lnTo>
                    <a:pt x="46816" y="141644"/>
                  </a:lnTo>
                  <a:lnTo>
                    <a:pt x="63934" y="134703"/>
                  </a:lnTo>
                  <a:lnTo>
                    <a:pt x="76220" y="120699"/>
                  </a:lnTo>
                  <a:lnTo>
                    <a:pt x="93640" y="83113"/>
                  </a:lnTo>
                  <a:lnTo>
                    <a:pt x="94882" y="62676"/>
                  </a:lnTo>
                  <a:lnTo>
                    <a:pt x="90365" y="41894"/>
                  </a:lnTo>
                  <a:lnTo>
                    <a:pt x="80558" y="20959"/>
                  </a:lnTo>
                  <a:lnTo>
                    <a:pt x="73498" y="13973"/>
                  </a:lnTo>
                  <a:lnTo>
                    <a:pt x="3832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857182" y="3990300"/>
              <a:ext cx="92298" cy="135213"/>
            </a:xfrm>
            <a:custGeom>
              <a:avLst/>
              <a:gdLst/>
              <a:ahLst/>
              <a:cxnLst/>
              <a:rect l="0" t="0" r="0" b="0"/>
              <a:pathLst>
                <a:path w="92298" h="135213">
                  <a:moveTo>
                    <a:pt x="60455" y="10529"/>
                  </a:moveTo>
                  <a:lnTo>
                    <a:pt x="36409" y="20104"/>
                  </a:lnTo>
                  <a:lnTo>
                    <a:pt x="22082" y="30772"/>
                  </a:lnTo>
                  <a:lnTo>
                    <a:pt x="6451" y="55521"/>
                  </a:lnTo>
                  <a:lnTo>
                    <a:pt x="0" y="90670"/>
                  </a:lnTo>
                  <a:lnTo>
                    <a:pt x="4730" y="113997"/>
                  </a:lnTo>
                  <a:lnTo>
                    <a:pt x="9267" y="125132"/>
                  </a:lnTo>
                  <a:lnTo>
                    <a:pt x="15801" y="131384"/>
                  </a:lnTo>
                  <a:lnTo>
                    <a:pt x="23667" y="134383"/>
                  </a:lnTo>
                  <a:lnTo>
                    <a:pt x="32420" y="135212"/>
                  </a:lnTo>
                  <a:lnTo>
                    <a:pt x="51505" y="129895"/>
                  </a:lnTo>
                  <a:lnTo>
                    <a:pt x="70515" y="118562"/>
                  </a:lnTo>
                  <a:lnTo>
                    <a:pt x="86763" y="101828"/>
                  </a:lnTo>
                  <a:lnTo>
                    <a:pt x="90862" y="91282"/>
                  </a:lnTo>
                  <a:lnTo>
                    <a:pt x="92297" y="67086"/>
                  </a:lnTo>
                  <a:lnTo>
                    <a:pt x="80938" y="32745"/>
                  </a:lnTo>
                  <a:lnTo>
                    <a:pt x="69169" y="17283"/>
                  </a:lnTo>
                  <a:lnTo>
                    <a:pt x="499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096622" y="3779730"/>
              <a:ext cx="147400" cy="305328"/>
            </a:xfrm>
            <a:custGeom>
              <a:avLst/>
              <a:gdLst/>
              <a:ahLst/>
              <a:cxnLst/>
              <a:rect l="0" t="0" r="0" b="0"/>
              <a:pathLst>
                <a:path w="147400" h="305328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10722" y="173388"/>
                  </a:lnTo>
                  <a:lnTo>
                    <a:pt x="19465" y="236479"/>
                  </a:lnTo>
                  <a:lnTo>
                    <a:pt x="26808" y="290601"/>
                  </a:lnTo>
                  <a:lnTo>
                    <a:pt x="26061" y="292000"/>
                  </a:lnTo>
                  <a:lnTo>
                    <a:pt x="24393" y="289423"/>
                  </a:lnTo>
                  <a:lnTo>
                    <a:pt x="27635" y="263440"/>
                  </a:lnTo>
                  <a:lnTo>
                    <a:pt x="41593" y="231694"/>
                  </a:lnTo>
                  <a:lnTo>
                    <a:pt x="60210" y="216839"/>
                  </a:lnTo>
                  <a:lnTo>
                    <a:pt x="71725" y="211240"/>
                  </a:lnTo>
                  <a:lnTo>
                    <a:pt x="81742" y="209847"/>
                  </a:lnTo>
                  <a:lnTo>
                    <a:pt x="99110" y="214538"/>
                  </a:lnTo>
                  <a:lnTo>
                    <a:pt x="122043" y="235922"/>
                  </a:lnTo>
                  <a:lnTo>
                    <a:pt x="138066" y="264485"/>
                  </a:lnTo>
                  <a:lnTo>
                    <a:pt x="147399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307192" y="3990300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14654" y="58617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286134" y="386395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367783" y="3935280"/>
              <a:ext cx="113393" cy="328762"/>
            </a:xfrm>
            <a:custGeom>
              <a:avLst/>
              <a:gdLst/>
              <a:ahLst/>
              <a:cxnLst/>
              <a:rect l="0" t="0" r="0" b="0"/>
              <a:pathLst>
                <a:path w="113393" h="328762">
                  <a:moveTo>
                    <a:pt x="65751" y="97134"/>
                  </a:moveTo>
                  <a:lnTo>
                    <a:pt x="76929" y="85956"/>
                  </a:lnTo>
                  <a:lnTo>
                    <a:pt x="82417" y="67990"/>
                  </a:lnTo>
                  <a:lnTo>
                    <a:pt x="83881" y="56648"/>
                  </a:lnTo>
                  <a:lnTo>
                    <a:pt x="79268" y="34686"/>
                  </a:lnTo>
                  <a:lnTo>
                    <a:pt x="74762" y="23917"/>
                  </a:lnTo>
                  <a:lnTo>
                    <a:pt x="60397" y="8831"/>
                  </a:lnTo>
                  <a:lnTo>
                    <a:pt x="51653" y="3170"/>
                  </a:lnTo>
                  <a:lnTo>
                    <a:pt x="32578" y="0"/>
                  </a:lnTo>
                  <a:lnTo>
                    <a:pt x="22579" y="793"/>
                  </a:lnTo>
                  <a:lnTo>
                    <a:pt x="14742" y="4831"/>
                  </a:lnTo>
                  <a:lnTo>
                    <a:pt x="2916" y="18676"/>
                  </a:lnTo>
                  <a:lnTo>
                    <a:pt x="0" y="39647"/>
                  </a:lnTo>
                  <a:lnTo>
                    <a:pt x="3772" y="62226"/>
                  </a:lnTo>
                  <a:lnTo>
                    <a:pt x="13249" y="80060"/>
                  </a:lnTo>
                  <a:lnTo>
                    <a:pt x="20220" y="84581"/>
                  </a:lnTo>
                  <a:lnTo>
                    <a:pt x="37326" y="86486"/>
                  </a:lnTo>
                  <a:lnTo>
                    <a:pt x="53507" y="80314"/>
                  </a:lnTo>
                  <a:lnTo>
                    <a:pt x="61098" y="75392"/>
                  </a:lnTo>
                  <a:lnTo>
                    <a:pt x="68498" y="75620"/>
                  </a:lnTo>
                  <a:lnTo>
                    <a:pt x="75771" y="79282"/>
                  </a:lnTo>
                  <a:lnTo>
                    <a:pt x="88921" y="92709"/>
                  </a:lnTo>
                  <a:lnTo>
                    <a:pt x="98666" y="110375"/>
                  </a:lnTo>
                  <a:lnTo>
                    <a:pt x="109773" y="168996"/>
                  </a:lnTo>
                  <a:lnTo>
                    <a:pt x="113392" y="191074"/>
                  </a:lnTo>
                  <a:lnTo>
                    <a:pt x="111101" y="212585"/>
                  </a:lnTo>
                  <a:lnTo>
                    <a:pt x="97646" y="244426"/>
                  </a:lnTo>
                  <a:lnTo>
                    <a:pt x="78841" y="270498"/>
                  </a:lnTo>
                  <a:lnTo>
                    <a:pt x="16841" y="315681"/>
                  </a:lnTo>
                  <a:lnTo>
                    <a:pt x="2579" y="3287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517761" y="3727088"/>
              <a:ext cx="111537" cy="305327"/>
            </a:xfrm>
            <a:custGeom>
              <a:avLst/>
              <a:gdLst/>
              <a:ahLst/>
              <a:cxnLst/>
              <a:rect l="0" t="0" r="0" b="0"/>
              <a:pathLst>
                <a:path w="111537" h="305327">
                  <a:moveTo>
                    <a:pt x="0" y="0"/>
                  </a:moveTo>
                  <a:lnTo>
                    <a:pt x="0" y="58616"/>
                  </a:lnTo>
                  <a:lnTo>
                    <a:pt x="7236" y="121196"/>
                  </a:lnTo>
                  <a:lnTo>
                    <a:pt x="9554" y="172520"/>
                  </a:lnTo>
                  <a:lnTo>
                    <a:pt x="11410" y="223603"/>
                  </a:lnTo>
                  <a:lnTo>
                    <a:pt x="15686" y="280258"/>
                  </a:lnTo>
                  <a:lnTo>
                    <a:pt x="12821" y="295355"/>
                  </a:lnTo>
                  <a:lnTo>
                    <a:pt x="11548" y="286466"/>
                  </a:lnTo>
                  <a:lnTo>
                    <a:pt x="25272" y="230895"/>
                  </a:lnTo>
                  <a:lnTo>
                    <a:pt x="30887" y="222950"/>
                  </a:lnTo>
                  <a:lnTo>
                    <a:pt x="46483" y="211003"/>
                  </a:lnTo>
                  <a:lnTo>
                    <a:pt x="55556" y="209689"/>
                  </a:lnTo>
                  <a:lnTo>
                    <a:pt x="74995" y="214467"/>
                  </a:lnTo>
                  <a:lnTo>
                    <a:pt x="100080" y="230312"/>
                  </a:lnTo>
                  <a:lnTo>
                    <a:pt x="108821" y="249370"/>
                  </a:lnTo>
                  <a:lnTo>
                    <a:pt x="111536" y="271098"/>
                  </a:lnTo>
                  <a:lnTo>
                    <a:pt x="105285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644104" y="3600746"/>
              <a:ext cx="114809" cy="536954"/>
            </a:xfrm>
            <a:custGeom>
              <a:avLst/>
              <a:gdLst/>
              <a:ahLst/>
              <a:cxnLst/>
              <a:rect l="0" t="0" r="0" b="0"/>
              <a:pathLst>
                <a:path w="114809" h="536954">
                  <a:moveTo>
                    <a:pt x="0" y="0"/>
                  </a:moveTo>
                  <a:lnTo>
                    <a:pt x="26363" y="59941"/>
                  </a:lnTo>
                  <a:lnTo>
                    <a:pt x="59898" y="117655"/>
                  </a:lnTo>
                  <a:lnTo>
                    <a:pt x="80788" y="166532"/>
                  </a:lnTo>
                  <a:lnTo>
                    <a:pt x="104369" y="229987"/>
                  </a:lnTo>
                  <a:lnTo>
                    <a:pt x="112422" y="268966"/>
                  </a:lnTo>
                  <a:lnTo>
                    <a:pt x="114808" y="317559"/>
                  </a:lnTo>
                  <a:lnTo>
                    <a:pt x="113027" y="351707"/>
                  </a:lnTo>
                  <a:lnTo>
                    <a:pt x="98870" y="402647"/>
                  </a:lnTo>
                  <a:lnTo>
                    <a:pt x="76245" y="459254"/>
                  </a:lnTo>
                  <a:lnTo>
                    <a:pt x="60805" y="490534"/>
                  </a:lnTo>
                  <a:lnTo>
                    <a:pt x="21057" y="5369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3" name="Freeform 112"/>
          <p:cNvSpPr/>
          <p:nvPr/>
        </p:nvSpPr>
        <p:spPr>
          <a:xfrm>
            <a:off x="3200663" y="589595"/>
            <a:ext cx="246032" cy="357970"/>
          </a:xfrm>
          <a:custGeom>
            <a:avLst/>
            <a:gdLst/>
            <a:ahLst/>
            <a:cxnLst/>
            <a:rect l="0" t="0" r="0" b="0"/>
            <a:pathLst>
              <a:path w="246032" h="357970">
                <a:moveTo>
                  <a:pt x="0" y="0"/>
                </a:moveTo>
                <a:lnTo>
                  <a:pt x="48931" y="0"/>
                </a:lnTo>
                <a:lnTo>
                  <a:pt x="108061" y="5590"/>
                </a:lnTo>
                <a:lnTo>
                  <a:pt x="165971" y="16789"/>
                </a:lnTo>
                <a:lnTo>
                  <a:pt x="226283" y="17095"/>
                </a:lnTo>
                <a:lnTo>
                  <a:pt x="238593" y="14906"/>
                </a:lnTo>
                <a:lnTo>
                  <a:pt x="244460" y="15787"/>
                </a:lnTo>
                <a:lnTo>
                  <a:pt x="246031" y="18713"/>
                </a:lnTo>
                <a:lnTo>
                  <a:pt x="244739" y="23004"/>
                </a:lnTo>
                <a:lnTo>
                  <a:pt x="206390" y="81471"/>
                </a:lnTo>
                <a:lnTo>
                  <a:pt x="166288" y="133186"/>
                </a:lnTo>
                <a:lnTo>
                  <a:pt x="126981" y="194242"/>
                </a:lnTo>
                <a:lnTo>
                  <a:pt x="108593" y="222500"/>
                </a:lnTo>
                <a:lnTo>
                  <a:pt x="79768" y="281161"/>
                </a:lnTo>
                <a:lnTo>
                  <a:pt x="48096" y="343658"/>
                </a:lnTo>
                <a:lnTo>
                  <a:pt x="42114" y="357969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7" name="Group 116"/>
          <p:cNvGrpSpPr/>
          <p:nvPr/>
        </p:nvGrpSpPr>
        <p:grpSpPr>
          <a:xfrm>
            <a:off x="2504348" y="1695088"/>
            <a:ext cx="867849" cy="413647"/>
            <a:chOff x="2504348" y="1695088"/>
            <a:chExt cx="867849" cy="413647"/>
          </a:xfrm>
        </p:grpSpPr>
        <p:sp>
          <p:nvSpPr>
            <p:cNvPr id="114" name="Freeform 113"/>
            <p:cNvSpPr/>
            <p:nvPr/>
          </p:nvSpPr>
          <p:spPr>
            <a:xfrm>
              <a:off x="2504348" y="1716145"/>
              <a:ext cx="257399" cy="392590"/>
            </a:xfrm>
            <a:custGeom>
              <a:avLst/>
              <a:gdLst/>
              <a:ahLst/>
              <a:cxnLst/>
              <a:rect l="0" t="0" r="0" b="0"/>
              <a:pathLst>
                <a:path w="257399" h="392590">
                  <a:moveTo>
                    <a:pt x="75133" y="0"/>
                  </a:moveTo>
                  <a:lnTo>
                    <a:pt x="59492" y="17980"/>
                  </a:lnTo>
                  <a:lnTo>
                    <a:pt x="35527" y="73184"/>
                  </a:lnTo>
                  <a:lnTo>
                    <a:pt x="4349" y="117363"/>
                  </a:lnTo>
                  <a:lnTo>
                    <a:pt x="1038" y="119186"/>
                  </a:lnTo>
                  <a:lnTo>
                    <a:pt x="0" y="115722"/>
                  </a:lnTo>
                  <a:lnTo>
                    <a:pt x="6740" y="82130"/>
                  </a:lnTo>
                  <a:lnTo>
                    <a:pt x="21593" y="52021"/>
                  </a:lnTo>
                  <a:lnTo>
                    <a:pt x="46401" y="26462"/>
                  </a:lnTo>
                  <a:lnTo>
                    <a:pt x="68993" y="17610"/>
                  </a:lnTo>
                  <a:lnTo>
                    <a:pt x="93461" y="14845"/>
                  </a:lnTo>
                  <a:lnTo>
                    <a:pt x="116034" y="17516"/>
                  </a:lnTo>
                  <a:lnTo>
                    <a:pt x="134646" y="25722"/>
                  </a:lnTo>
                  <a:lnTo>
                    <a:pt x="142884" y="31186"/>
                  </a:lnTo>
                  <a:lnTo>
                    <a:pt x="148377" y="40678"/>
                  </a:lnTo>
                  <a:lnTo>
                    <a:pt x="154479" y="66822"/>
                  </a:lnTo>
                  <a:lnTo>
                    <a:pt x="152326" y="103247"/>
                  </a:lnTo>
                  <a:lnTo>
                    <a:pt x="144146" y="122317"/>
                  </a:lnTo>
                  <a:lnTo>
                    <a:pt x="99426" y="175239"/>
                  </a:lnTo>
                  <a:lnTo>
                    <a:pt x="96008" y="176487"/>
                  </a:lnTo>
                  <a:lnTo>
                    <a:pt x="94899" y="173810"/>
                  </a:lnTo>
                  <a:lnTo>
                    <a:pt x="95329" y="168516"/>
                  </a:lnTo>
                  <a:lnTo>
                    <a:pt x="101466" y="164986"/>
                  </a:lnTo>
                  <a:lnTo>
                    <a:pt x="123881" y="161065"/>
                  </a:lnTo>
                  <a:lnTo>
                    <a:pt x="147102" y="165561"/>
                  </a:lnTo>
                  <a:lnTo>
                    <a:pt x="190605" y="187511"/>
                  </a:lnTo>
                  <a:lnTo>
                    <a:pt x="224588" y="222782"/>
                  </a:lnTo>
                  <a:lnTo>
                    <a:pt x="250711" y="263545"/>
                  </a:lnTo>
                  <a:lnTo>
                    <a:pt x="255356" y="273962"/>
                  </a:lnTo>
                  <a:lnTo>
                    <a:pt x="257398" y="298016"/>
                  </a:lnTo>
                  <a:lnTo>
                    <a:pt x="249177" y="345996"/>
                  </a:lnTo>
                  <a:lnTo>
                    <a:pt x="236714" y="364736"/>
                  </a:lnTo>
                  <a:lnTo>
                    <a:pt x="219477" y="379693"/>
                  </a:lnTo>
                  <a:lnTo>
                    <a:pt x="200117" y="390241"/>
                  </a:lnTo>
                  <a:lnTo>
                    <a:pt x="173576" y="392589"/>
                  </a:lnTo>
                  <a:lnTo>
                    <a:pt x="120055" y="384564"/>
                  </a:lnTo>
                  <a:lnTo>
                    <a:pt x="68094" y="368302"/>
                  </a:lnTo>
                  <a:lnTo>
                    <a:pt x="43548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915543" y="1705616"/>
              <a:ext cx="214513" cy="361890"/>
            </a:xfrm>
            <a:custGeom>
              <a:avLst/>
              <a:gdLst/>
              <a:ahLst/>
              <a:cxnLst/>
              <a:rect l="0" t="0" r="0" b="0"/>
              <a:pathLst>
                <a:path w="214513" h="361890">
                  <a:moveTo>
                    <a:pt x="64021" y="0"/>
                  </a:moveTo>
                  <a:lnTo>
                    <a:pt x="43778" y="43963"/>
                  </a:lnTo>
                  <a:lnTo>
                    <a:pt x="4123" y="99858"/>
                  </a:lnTo>
                  <a:lnTo>
                    <a:pt x="692" y="99328"/>
                  </a:lnTo>
                  <a:lnTo>
                    <a:pt x="0" y="83140"/>
                  </a:lnTo>
                  <a:lnTo>
                    <a:pt x="6712" y="65807"/>
                  </a:lnTo>
                  <a:lnTo>
                    <a:pt x="30084" y="35616"/>
                  </a:lnTo>
                  <a:lnTo>
                    <a:pt x="55916" y="19782"/>
                  </a:lnTo>
                  <a:lnTo>
                    <a:pt x="78746" y="17761"/>
                  </a:lnTo>
                  <a:lnTo>
                    <a:pt x="102151" y="21932"/>
                  </a:lnTo>
                  <a:lnTo>
                    <a:pt x="120352" y="31584"/>
                  </a:lnTo>
                  <a:lnTo>
                    <a:pt x="133121" y="46793"/>
                  </a:lnTo>
                  <a:lnTo>
                    <a:pt x="141526" y="66420"/>
                  </a:lnTo>
                  <a:lnTo>
                    <a:pt x="145261" y="90741"/>
                  </a:lnTo>
                  <a:lnTo>
                    <a:pt x="140682" y="110910"/>
                  </a:lnTo>
                  <a:lnTo>
                    <a:pt x="121831" y="138537"/>
                  </a:lnTo>
                  <a:lnTo>
                    <a:pt x="103752" y="156329"/>
                  </a:lnTo>
                  <a:lnTo>
                    <a:pt x="84019" y="168135"/>
                  </a:lnTo>
                  <a:lnTo>
                    <a:pt x="79693" y="169412"/>
                  </a:lnTo>
                  <a:lnTo>
                    <a:pt x="79149" y="167924"/>
                  </a:lnTo>
                  <a:lnTo>
                    <a:pt x="81125" y="164592"/>
                  </a:lnTo>
                  <a:lnTo>
                    <a:pt x="95800" y="160889"/>
                  </a:lnTo>
                  <a:lnTo>
                    <a:pt x="116750" y="160414"/>
                  </a:lnTo>
                  <a:lnTo>
                    <a:pt x="137759" y="164102"/>
                  </a:lnTo>
                  <a:lnTo>
                    <a:pt x="169318" y="183933"/>
                  </a:lnTo>
                  <a:lnTo>
                    <a:pt x="201847" y="214841"/>
                  </a:lnTo>
                  <a:lnTo>
                    <a:pt x="212235" y="233525"/>
                  </a:lnTo>
                  <a:lnTo>
                    <a:pt x="214512" y="256647"/>
                  </a:lnTo>
                  <a:lnTo>
                    <a:pt x="210455" y="281352"/>
                  </a:lnTo>
                  <a:lnTo>
                    <a:pt x="195016" y="313821"/>
                  </a:lnTo>
                  <a:lnTo>
                    <a:pt x="182293" y="330939"/>
                  </a:lnTo>
                  <a:lnTo>
                    <a:pt x="156387" y="348140"/>
                  </a:lnTo>
                  <a:lnTo>
                    <a:pt x="126484" y="360646"/>
                  </a:lnTo>
                  <a:lnTo>
                    <a:pt x="105820" y="361889"/>
                  </a:lnTo>
                  <a:lnTo>
                    <a:pt x="84938" y="357371"/>
                  </a:lnTo>
                  <a:lnTo>
                    <a:pt x="54621" y="341674"/>
                  </a:lnTo>
                  <a:lnTo>
                    <a:pt x="21907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169077" y="1695088"/>
              <a:ext cx="203120" cy="375791"/>
            </a:xfrm>
            <a:custGeom>
              <a:avLst/>
              <a:gdLst/>
              <a:ahLst/>
              <a:cxnLst/>
              <a:rect l="0" t="0" r="0" b="0"/>
              <a:pathLst>
                <a:path w="203120" h="375791">
                  <a:moveTo>
                    <a:pt x="147399" y="0"/>
                  </a:moveTo>
                  <a:lnTo>
                    <a:pt x="130632" y="11178"/>
                  </a:lnTo>
                  <a:lnTo>
                    <a:pt x="87806" y="73217"/>
                  </a:lnTo>
                  <a:lnTo>
                    <a:pt x="52652" y="129398"/>
                  </a:lnTo>
                  <a:lnTo>
                    <a:pt x="24569" y="183097"/>
                  </a:lnTo>
                  <a:lnTo>
                    <a:pt x="6066" y="239935"/>
                  </a:lnTo>
                  <a:lnTo>
                    <a:pt x="4138" y="288031"/>
                  </a:lnTo>
                  <a:lnTo>
                    <a:pt x="17344" y="330097"/>
                  </a:lnTo>
                  <a:lnTo>
                    <a:pt x="29545" y="349871"/>
                  </a:lnTo>
                  <a:lnTo>
                    <a:pt x="45887" y="363338"/>
                  </a:lnTo>
                  <a:lnTo>
                    <a:pt x="66018" y="372054"/>
                  </a:lnTo>
                  <a:lnTo>
                    <a:pt x="102489" y="375790"/>
                  </a:lnTo>
                  <a:lnTo>
                    <a:pt x="136042" y="368838"/>
                  </a:lnTo>
                  <a:lnTo>
                    <a:pt x="157559" y="358510"/>
                  </a:lnTo>
                  <a:lnTo>
                    <a:pt x="183815" y="333953"/>
                  </a:lnTo>
                  <a:lnTo>
                    <a:pt x="200823" y="304450"/>
                  </a:lnTo>
                  <a:lnTo>
                    <a:pt x="203119" y="280760"/>
                  </a:lnTo>
                  <a:lnTo>
                    <a:pt x="199070" y="256973"/>
                  </a:lnTo>
                  <a:lnTo>
                    <a:pt x="189471" y="238602"/>
                  </a:lnTo>
                  <a:lnTo>
                    <a:pt x="174287" y="225758"/>
                  </a:lnTo>
                  <a:lnTo>
                    <a:pt x="165324" y="220695"/>
                  </a:lnTo>
                  <a:lnTo>
                    <a:pt x="142888" y="218189"/>
                  </a:lnTo>
                  <a:lnTo>
                    <a:pt x="118488" y="222145"/>
                  </a:lnTo>
                  <a:lnTo>
                    <a:pt x="63523" y="250236"/>
                  </a:lnTo>
                  <a:lnTo>
                    <a:pt x="23467" y="27746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2137285" y="1895129"/>
            <a:ext cx="1800374" cy="810695"/>
            <a:chOff x="2137285" y="1895129"/>
            <a:chExt cx="1800374" cy="810695"/>
          </a:xfrm>
        </p:grpSpPr>
        <p:sp>
          <p:nvSpPr>
            <p:cNvPr id="118" name="Freeform 117"/>
            <p:cNvSpPr/>
            <p:nvPr/>
          </p:nvSpPr>
          <p:spPr>
            <a:xfrm>
              <a:off x="2263626" y="2137285"/>
              <a:ext cx="1674033" cy="63171"/>
            </a:xfrm>
            <a:custGeom>
              <a:avLst/>
              <a:gdLst/>
              <a:ahLst/>
              <a:cxnLst/>
              <a:rect l="0" t="0" r="0" b="0"/>
              <a:pathLst>
                <a:path w="1674033" h="63171">
                  <a:moveTo>
                    <a:pt x="0" y="63170"/>
                  </a:moveTo>
                  <a:lnTo>
                    <a:pt x="11179" y="51992"/>
                  </a:lnTo>
                  <a:lnTo>
                    <a:pt x="29145" y="46504"/>
                  </a:lnTo>
                  <a:lnTo>
                    <a:pt x="86247" y="35456"/>
                  </a:lnTo>
                  <a:lnTo>
                    <a:pt x="146065" y="32350"/>
                  </a:lnTo>
                  <a:lnTo>
                    <a:pt x="203288" y="31736"/>
                  </a:lnTo>
                  <a:lnTo>
                    <a:pt x="259651" y="24379"/>
                  </a:lnTo>
                  <a:lnTo>
                    <a:pt x="318965" y="21713"/>
                  </a:lnTo>
                  <a:lnTo>
                    <a:pt x="369419" y="18131"/>
                  </a:lnTo>
                  <a:lnTo>
                    <a:pt x="418294" y="12781"/>
                  </a:lnTo>
                  <a:lnTo>
                    <a:pt x="465531" y="11195"/>
                  </a:lnTo>
                  <a:lnTo>
                    <a:pt x="516571" y="7606"/>
                  </a:lnTo>
                  <a:lnTo>
                    <a:pt x="565620" y="2253"/>
                  </a:lnTo>
                  <a:lnTo>
                    <a:pt x="612908" y="667"/>
                  </a:lnTo>
                  <a:lnTo>
                    <a:pt x="663964" y="197"/>
                  </a:lnTo>
                  <a:lnTo>
                    <a:pt x="716137" y="58"/>
                  </a:lnTo>
                  <a:lnTo>
                    <a:pt x="768639" y="17"/>
                  </a:lnTo>
                  <a:lnTo>
                    <a:pt x="821241" y="5"/>
                  </a:lnTo>
                  <a:lnTo>
                    <a:pt x="873871" y="1"/>
                  </a:lnTo>
                  <a:lnTo>
                    <a:pt x="926510" y="0"/>
                  </a:lnTo>
                  <a:lnTo>
                    <a:pt x="979151" y="0"/>
                  </a:lnTo>
                  <a:lnTo>
                    <a:pt x="1031793" y="3119"/>
                  </a:lnTo>
                  <a:lnTo>
                    <a:pt x="1081316" y="8333"/>
                  </a:lnTo>
                  <a:lnTo>
                    <a:pt x="1128745" y="9877"/>
                  </a:lnTo>
                  <a:lnTo>
                    <a:pt x="1179843" y="10335"/>
                  </a:lnTo>
                  <a:lnTo>
                    <a:pt x="1238332" y="16079"/>
                  </a:lnTo>
                  <a:lnTo>
                    <a:pt x="1301662" y="20074"/>
                  </a:lnTo>
                  <a:lnTo>
                    <a:pt x="1358979" y="21935"/>
                  </a:lnTo>
                  <a:lnTo>
                    <a:pt x="1414696" y="28206"/>
                  </a:lnTo>
                  <a:lnTo>
                    <a:pt x="1475139" y="31754"/>
                  </a:lnTo>
                  <a:lnTo>
                    <a:pt x="1516614" y="36729"/>
                  </a:lnTo>
                  <a:lnTo>
                    <a:pt x="1561565" y="42840"/>
                  </a:lnTo>
                  <a:lnTo>
                    <a:pt x="1623551" y="49738"/>
                  </a:lnTo>
                  <a:lnTo>
                    <a:pt x="1674032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137285" y="1895129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2726" y="0"/>
                  </a:lnTo>
                  <a:lnTo>
                    <a:pt x="277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032207" y="2253098"/>
              <a:ext cx="63172" cy="452726"/>
            </a:xfrm>
            <a:custGeom>
              <a:avLst/>
              <a:gdLst/>
              <a:ahLst/>
              <a:cxnLst/>
              <a:rect l="0" t="0" r="0" b="0"/>
              <a:pathLst>
                <a:path w="63172" h="452726">
                  <a:moveTo>
                    <a:pt x="63171" y="0"/>
                  </a:moveTo>
                  <a:lnTo>
                    <a:pt x="51993" y="16768"/>
                  </a:lnTo>
                  <a:lnTo>
                    <a:pt x="45041" y="49552"/>
                  </a:lnTo>
                  <a:lnTo>
                    <a:pt x="42692" y="110957"/>
                  </a:lnTo>
                  <a:lnTo>
                    <a:pt x="39109" y="173173"/>
                  </a:lnTo>
                  <a:lnTo>
                    <a:pt x="33071" y="231129"/>
                  </a:lnTo>
                  <a:lnTo>
                    <a:pt x="32026" y="287241"/>
                  </a:lnTo>
                  <a:lnTo>
                    <a:pt x="26127" y="342732"/>
                  </a:lnTo>
                  <a:lnTo>
                    <a:pt x="13653" y="404309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884521" y="2305741"/>
              <a:ext cx="179272" cy="219976"/>
            </a:xfrm>
            <a:custGeom>
              <a:avLst/>
              <a:gdLst/>
              <a:ahLst/>
              <a:cxnLst/>
              <a:rect l="0" t="0" r="0" b="0"/>
              <a:pathLst>
                <a:path w="179272" h="219976">
                  <a:moveTo>
                    <a:pt x="179271" y="136870"/>
                  </a:moveTo>
                  <a:lnTo>
                    <a:pt x="120655" y="157113"/>
                  </a:lnTo>
                  <a:lnTo>
                    <a:pt x="62394" y="196768"/>
                  </a:lnTo>
                  <a:lnTo>
                    <a:pt x="31557" y="217659"/>
                  </a:lnTo>
                  <a:lnTo>
                    <a:pt x="22304" y="219975"/>
                  </a:lnTo>
                  <a:lnTo>
                    <a:pt x="13795" y="219179"/>
                  </a:lnTo>
                  <a:lnTo>
                    <a:pt x="5783" y="216309"/>
                  </a:lnTo>
                  <a:lnTo>
                    <a:pt x="1611" y="210887"/>
                  </a:lnTo>
                  <a:lnTo>
                    <a:pt x="0" y="203762"/>
                  </a:lnTo>
                  <a:lnTo>
                    <a:pt x="8654" y="148625"/>
                  </a:lnTo>
                  <a:lnTo>
                    <a:pt x="24730" y="97425"/>
                  </a:lnTo>
                  <a:lnTo>
                    <a:pt x="47310" y="42465"/>
                  </a:lnTo>
                  <a:lnTo>
                    <a:pt x="529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199495" y="2259714"/>
              <a:ext cx="219506" cy="391119"/>
            </a:xfrm>
            <a:custGeom>
              <a:avLst/>
              <a:gdLst/>
              <a:ahLst/>
              <a:cxnLst/>
              <a:rect l="0" t="0" r="0" b="0"/>
              <a:pathLst>
                <a:path w="219506" h="391119">
                  <a:moveTo>
                    <a:pt x="106453" y="3912"/>
                  </a:moveTo>
                  <a:lnTo>
                    <a:pt x="46860" y="53411"/>
                  </a:lnTo>
                  <a:lnTo>
                    <a:pt x="4683" y="95192"/>
                  </a:lnTo>
                  <a:lnTo>
                    <a:pt x="1172" y="96351"/>
                  </a:lnTo>
                  <a:lnTo>
                    <a:pt x="0" y="93614"/>
                  </a:lnTo>
                  <a:lnTo>
                    <a:pt x="390" y="88280"/>
                  </a:lnTo>
                  <a:lnTo>
                    <a:pt x="17825" y="48437"/>
                  </a:lnTo>
                  <a:lnTo>
                    <a:pt x="30408" y="31110"/>
                  </a:lnTo>
                  <a:lnTo>
                    <a:pt x="50039" y="18730"/>
                  </a:lnTo>
                  <a:lnTo>
                    <a:pt x="95179" y="1250"/>
                  </a:lnTo>
                  <a:lnTo>
                    <a:pt x="116650" y="0"/>
                  </a:lnTo>
                  <a:lnTo>
                    <a:pt x="136721" y="4513"/>
                  </a:lnTo>
                  <a:lnTo>
                    <a:pt x="153441" y="14318"/>
                  </a:lnTo>
                  <a:lnTo>
                    <a:pt x="165551" y="32714"/>
                  </a:lnTo>
                  <a:lnTo>
                    <a:pt x="172493" y="55318"/>
                  </a:lnTo>
                  <a:lnTo>
                    <a:pt x="171679" y="77062"/>
                  </a:lnTo>
                  <a:lnTo>
                    <a:pt x="164298" y="95305"/>
                  </a:lnTo>
                  <a:lnTo>
                    <a:pt x="132658" y="139387"/>
                  </a:lnTo>
                  <a:lnTo>
                    <a:pt x="111878" y="153498"/>
                  </a:lnTo>
                  <a:lnTo>
                    <a:pt x="113579" y="153939"/>
                  </a:lnTo>
                  <a:lnTo>
                    <a:pt x="118223" y="153063"/>
                  </a:lnTo>
                  <a:lnTo>
                    <a:pt x="147115" y="157420"/>
                  </a:lnTo>
                  <a:lnTo>
                    <a:pt x="165859" y="166115"/>
                  </a:lnTo>
                  <a:lnTo>
                    <a:pt x="181989" y="178948"/>
                  </a:lnTo>
                  <a:lnTo>
                    <a:pt x="196956" y="196350"/>
                  </a:lnTo>
                  <a:lnTo>
                    <a:pt x="212947" y="237056"/>
                  </a:lnTo>
                  <a:lnTo>
                    <a:pt x="219505" y="286161"/>
                  </a:lnTo>
                  <a:lnTo>
                    <a:pt x="215859" y="337756"/>
                  </a:lnTo>
                  <a:lnTo>
                    <a:pt x="207331" y="363247"/>
                  </a:lnTo>
                  <a:lnTo>
                    <a:pt x="201781" y="373321"/>
                  </a:lnTo>
                  <a:lnTo>
                    <a:pt x="193401" y="380036"/>
                  </a:lnTo>
                  <a:lnTo>
                    <a:pt x="171613" y="387498"/>
                  </a:lnTo>
                  <a:lnTo>
                    <a:pt x="120667" y="391118"/>
                  </a:lnTo>
                  <a:lnTo>
                    <a:pt x="64824" y="378658"/>
                  </a:lnTo>
                  <a:lnTo>
                    <a:pt x="22225" y="361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4" name="Freeform 123"/>
          <p:cNvSpPr/>
          <p:nvPr/>
        </p:nvSpPr>
        <p:spPr>
          <a:xfrm>
            <a:off x="3556762" y="1631917"/>
            <a:ext cx="244026" cy="408072"/>
          </a:xfrm>
          <a:custGeom>
            <a:avLst/>
            <a:gdLst/>
            <a:ahLst/>
            <a:cxnLst/>
            <a:rect l="0" t="0" r="0" b="0"/>
            <a:pathLst>
              <a:path w="244026" h="408072">
                <a:moveTo>
                  <a:pt x="96626" y="0"/>
                </a:moveTo>
                <a:lnTo>
                  <a:pt x="91037" y="16767"/>
                </a:lnTo>
                <a:lnTo>
                  <a:pt x="91412" y="34358"/>
                </a:lnTo>
                <a:lnTo>
                  <a:pt x="95596" y="85425"/>
                </a:lnTo>
                <a:lnTo>
                  <a:pt x="96423" y="143432"/>
                </a:lnTo>
                <a:lnTo>
                  <a:pt x="96586" y="203070"/>
                </a:lnTo>
                <a:lnTo>
                  <a:pt x="96618" y="265240"/>
                </a:lnTo>
                <a:lnTo>
                  <a:pt x="95455" y="321411"/>
                </a:lnTo>
                <a:lnTo>
                  <a:pt x="91036" y="345230"/>
                </a:lnTo>
                <a:lnTo>
                  <a:pt x="85881" y="350646"/>
                </a:lnTo>
                <a:lnTo>
                  <a:pt x="78934" y="351917"/>
                </a:lnTo>
                <a:lnTo>
                  <a:pt x="70793" y="350425"/>
                </a:lnTo>
                <a:lnTo>
                  <a:pt x="64197" y="345920"/>
                </a:lnTo>
                <a:lnTo>
                  <a:pt x="25483" y="291897"/>
                </a:lnTo>
                <a:lnTo>
                  <a:pt x="10036" y="265472"/>
                </a:lnTo>
                <a:lnTo>
                  <a:pt x="3804" y="257700"/>
                </a:lnTo>
                <a:lnTo>
                  <a:pt x="820" y="256028"/>
                </a:lnTo>
                <a:lnTo>
                  <a:pt x="0" y="258423"/>
                </a:lnTo>
                <a:lnTo>
                  <a:pt x="7090" y="287482"/>
                </a:lnTo>
                <a:lnTo>
                  <a:pt x="41241" y="347722"/>
                </a:lnTo>
                <a:lnTo>
                  <a:pt x="62636" y="388440"/>
                </a:lnTo>
                <a:lnTo>
                  <a:pt x="79180" y="405047"/>
                </a:lnTo>
                <a:lnTo>
                  <a:pt x="87335" y="408071"/>
                </a:lnTo>
                <a:lnTo>
                  <a:pt x="95111" y="407748"/>
                </a:lnTo>
                <a:lnTo>
                  <a:pt x="109991" y="401150"/>
                </a:lnTo>
                <a:lnTo>
                  <a:pt x="165997" y="357620"/>
                </a:lnTo>
                <a:lnTo>
                  <a:pt x="221664" y="318943"/>
                </a:lnTo>
                <a:lnTo>
                  <a:pt x="244025" y="3053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3512248" y="2316269"/>
            <a:ext cx="229319" cy="354556"/>
          </a:xfrm>
          <a:custGeom>
            <a:avLst/>
            <a:gdLst/>
            <a:ahLst/>
            <a:cxnLst/>
            <a:rect l="0" t="0" r="0" b="0"/>
            <a:pathLst>
              <a:path w="229319" h="354556">
                <a:moveTo>
                  <a:pt x="120083" y="0"/>
                </a:moveTo>
                <a:lnTo>
                  <a:pt x="70585" y="55087"/>
                </a:lnTo>
                <a:lnTo>
                  <a:pt x="35807" y="117060"/>
                </a:lnTo>
                <a:lnTo>
                  <a:pt x="13359" y="172212"/>
                </a:lnTo>
                <a:lnTo>
                  <a:pt x="0" y="228166"/>
                </a:lnTo>
                <a:lnTo>
                  <a:pt x="6199" y="281160"/>
                </a:lnTo>
                <a:lnTo>
                  <a:pt x="18489" y="314933"/>
                </a:lnTo>
                <a:lnTo>
                  <a:pt x="24278" y="325769"/>
                </a:lnTo>
                <a:lnTo>
                  <a:pt x="40068" y="340928"/>
                </a:lnTo>
                <a:lnTo>
                  <a:pt x="59954" y="350395"/>
                </a:lnTo>
                <a:lnTo>
                  <a:pt x="96288" y="354555"/>
                </a:lnTo>
                <a:lnTo>
                  <a:pt x="118866" y="351382"/>
                </a:lnTo>
                <a:lnTo>
                  <a:pt x="137480" y="342953"/>
                </a:lnTo>
                <a:lnTo>
                  <a:pt x="191266" y="301813"/>
                </a:lnTo>
                <a:lnTo>
                  <a:pt x="205532" y="281538"/>
                </a:lnTo>
                <a:lnTo>
                  <a:pt x="228114" y="222356"/>
                </a:lnTo>
                <a:lnTo>
                  <a:pt x="229318" y="200601"/>
                </a:lnTo>
                <a:lnTo>
                  <a:pt x="220559" y="158038"/>
                </a:lnTo>
                <a:lnTo>
                  <a:pt x="213974" y="149812"/>
                </a:lnTo>
                <a:lnTo>
                  <a:pt x="194178" y="137553"/>
                </a:lnTo>
                <a:lnTo>
                  <a:pt x="182348" y="136156"/>
                </a:lnTo>
                <a:lnTo>
                  <a:pt x="156725" y="140842"/>
                </a:lnTo>
                <a:lnTo>
                  <a:pt x="121581" y="156635"/>
                </a:lnTo>
                <a:lnTo>
                  <a:pt x="62633" y="214857"/>
                </a:lnTo>
                <a:lnTo>
                  <a:pt x="14798" y="2737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536507" y="362114"/>
            <a:ext cx="2435952" cy="2737410"/>
            <a:chOff x="536507" y="362114"/>
            <a:chExt cx="2435952" cy="2737410"/>
          </a:xfrm>
        </p:grpSpPr>
        <p:grpSp>
          <p:nvGrpSpPr>
            <p:cNvPr id="12" name="Group 11"/>
            <p:cNvGrpSpPr/>
            <p:nvPr/>
          </p:nvGrpSpPr>
          <p:grpSpPr>
            <a:xfrm>
              <a:off x="536507" y="1243228"/>
              <a:ext cx="2235910" cy="719219"/>
              <a:chOff x="536507" y="1243228"/>
              <a:chExt cx="2235910" cy="719219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729888" y="1383378"/>
                <a:ext cx="21058" cy="431670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31670">
                    <a:moveTo>
                      <a:pt x="21057" y="0"/>
                    </a:moveTo>
                    <a:lnTo>
                      <a:pt x="13821" y="27556"/>
                    </a:lnTo>
                    <a:lnTo>
                      <a:pt x="11179" y="86898"/>
                    </a:lnTo>
                    <a:lnTo>
                      <a:pt x="10721" y="137662"/>
                    </a:lnTo>
                    <a:lnTo>
                      <a:pt x="10585" y="189747"/>
                    </a:lnTo>
                    <a:lnTo>
                      <a:pt x="10545" y="245345"/>
                    </a:lnTo>
                    <a:lnTo>
                      <a:pt x="7414" y="300032"/>
                    </a:lnTo>
                    <a:lnTo>
                      <a:pt x="1464" y="360433"/>
                    </a:lnTo>
                    <a:lnTo>
                      <a:pt x="193" y="419053"/>
                    </a:lnTo>
                    <a:lnTo>
                      <a:pt x="0" y="43166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536507" y="1446549"/>
                <a:ext cx="224967" cy="224667"/>
              </a:xfrm>
              <a:custGeom>
                <a:avLst/>
                <a:gdLst/>
                <a:ahLst/>
                <a:cxnLst/>
                <a:rect l="0" t="0" r="0" b="0"/>
                <a:pathLst>
                  <a:path w="224967" h="224667">
                    <a:moveTo>
                      <a:pt x="224966" y="136871"/>
                    </a:moveTo>
                    <a:lnTo>
                      <a:pt x="182274" y="151443"/>
                    </a:lnTo>
                    <a:lnTo>
                      <a:pt x="127964" y="186749"/>
                    </a:lnTo>
                    <a:lnTo>
                      <a:pt x="76102" y="213932"/>
                    </a:lnTo>
                    <a:lnTo>
                      <a:pt x="50790" y="222983"/>
                    </a:lnTo>
                    <a:lnTo>
                      <a:pt x="27062" y="224666"/>
                    </a:lnTo>
                    <a:lnTo>
                      <a:pt x="15821" y="223477"/>
                    </a:lnTo>
                    <a:lnTo>
                      <a:pt x="8327" y="216835"/>
                    </a:lnTo>
                    <a:lnTo>
                      <a:pt x="0" y="193857"/>
                    </a:lnTo>
                    <a:lnTo>
                      <a:pt x="2539" y="170387"/>
                    </a:lnTo>
                    <a:lnTo>
                      <a:pt x="29646" y="116068"/>
                    </a:lnTo>
                    <a:lnTo>
                      <a:pt x="69485" y="59901"/>
                    </a:lnTo>
                    <a:lnTo>
                      <a:pt x="98624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905506" y="1326999"/>
                <a:ext cx="182352" cy="521626"/>
              </a:xfrm>
              <a:custGeom>
                <a:avLst/>
                <a:gdLst/>
                <a:ahLst/>
                <a:cxnLst/>
                <a:rect l="0" t="0" r="0" b="0"/>
                <a:pathLst>
                  <a:path w="182352" h="521626">
                    <a:moveTo>
                      <a:pt x="182351" y="161664"/>
                    </a:moveTo>
                    <a:lnTo>
                      <a:pt x="136569" y="215779"/>
                    </a:lnTo>
                    <a:lnTo>
                      <a:pt x="95517" y="268313"/>
                    </a:lnTo>
                    <a:lnTo>
                      <a:pt x="66716" y="320554"/>
                    </a:lnTo>
                    <a:lnTo>
                      <a:pt x="32635" y="382673"/>
                    </a:lnTo>
                    <a:lnTo>
                      <a:pt x="19967" y="423550"/>
                    </a:lnTo>
                    <a:lnTo>
                      <a:pt x="16594" y="455483"/>
                    </a:lnTo>
                    <a:lnTo>
                      <a:pt x="21333" y="482933"/>
                    </a:lnTo>
                    <a:lnTo>
                      <a:pt x="25873" y="495166"/>
                    </a:lnTo>
                    <a:lnTo>
                      <a:pt x="40275" y="511879"/>
                    </a:lnTo>
                    <a:lnTo>
                      <a:pt x="49029" y="517973"/>
                    </a:lnTo>
                    <a:lnTo>
                      <a:pt x="71234" y="521625"/>
                    </a:lnTo>
                    <a:lnTo>
                      <a:pt x="94361" y="518179"/>
                    </a:lnTo>
                    <a:lnTo>
                      <a:pt x="112438" y="508848"/>
                    </a:lnTo>
                    <a:lnTo>
                      <a:pt x="135769" y="479263"/>
                    </a:lnTo>
                    <a:lnTo>
                      <a:pt x="151911" y="446450"/>
                    </a:lnTo>
                    <a:lnTo>
                      <a:pt x="158514" y="408912"/>
                    </a:lnTo>
                    <a:lnTo>
                      <a:pt x="152339" y="362712"/>
                    </a:lnTo>
                    <a:lnTo>
                      <a:pt x="131878" y="299793"/>
                    </a:lnTo>
                    <a:lnTo>
                      <a:pt x="80386" y="239059"/>
                    </a:lnTo>
                    <a:lnTo>
                      <a:pt x="24416" y="179609"/>
                    </a:lnTo>
                    <a:lnTo>
                      <a:pt x="11552" y="159111"/>
                    </a:lnTo>
                    <a:lnTo>
                      <a:pt x="1935" y="134403"/>
                    </a:lnTo>
                    <a:lnTo>
                      <a:pt x="0" y="110944"/>
                    </a:lnTo>
                    <a:lnTo>
                      <a:pt x="8291" y="67287"/>
                    </a:lnTo>
                    <a:lnTo>
                      <a:pt x="23413" y="35435"/>
                    </a:lnTo>
                    <a:lnTo>
                      <a:pt x="39182" y="20554"/>
                    </a:lnTo>
                    <a:lnTo>
                      <a:pt x="77901" y="1470"/>
                    </a:lnTo>
                    <a:lnTo>
                      <a:pt x="98494" y="0"/>
                    </a:lnTo>
                    <a:lnTo>
                      <a:pt x="118175" y="4415"/>
                    </a:lnTo>
                    <a:lnTo>
                      <a:pt x="134721" y="14177"/>
                    </a:lnTo>
                    <a:lnTo>
                      <a:pt x="146754" y="29434"/>
                    </a:lnTo>
                    <a:lnTo>
                      <a:pt x="164011" y="67824"/>
                    </a:lnTo>
                    <a:lnTo>
                      <a:pt x="165231" y="91492"/>
                    </a:lnTo>
                    <a:lnTo>
                      <a:pt x="161294" y="14060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1193142" y="1243228"/>
                <a:ext cx="1368705" cy="677105"/>
              </a:xfrm>
              <a:custGeom>
                <a:avLst/>
                <a:gdLst/>
                <a:ahLst/>
                <a:cxnLst/>
                <a:rect l="0" t="0" r="0" b="0"/>
                <a:pathLst>
                  <a:path w="1368705" h="677105">
                    <a:moveTo>
                      <a:pt x="0" y="677104"/>
                    </a:moveTo>
                    <a:lnTo>
                      <a:pt x="34746" y="640017"/>
                    </a:lnTo>
                    <a:lnTo>
                      <a:pt x="74398" y="579830"/>
                    </a:lnTo>
                    <a:lnTo>
                      <a:pt x="107716" y="522137"/>
                    </a:lnTo>
                    <a:lnTo>
                      <a:pt x="129247" y="461334"/>
                    </a:lnTo>
                    <a:lnTo>
                      <a:pt x="142600" y="398133"/>
                    </a:lnTo>
                    <a:lnTo>
                      <a:pt x="145977" y="346701"/>
                    </a:lnTo>
                    <a:lnTo>
                      <a:pt x="145807" y="296757"/>
                    </a:lnTo>
                    <a:lnTo>
                      <a:pt x="135862" y="241015"/>
                    </a:lnTo>
                    <a:lnTo>
                      <a:pt x="122633" y="185551"/>
                    </a:lnTo>
                    <a:lnTo>
                      <a:pt x="107585" y="133564"/>
                    </a:lnTo>
                    <a:lnTo>
                      <a:pt x="83295" y="91406"/>
                    </a:lnTo>
                    <a:lnTo>
                      <a:pt x="28039" y="31508"/>
                    </a:lnTo>
                    <a:lnTo>
                      <a:pt x="14021" y="17385"/>
                    </a:lnTo>
                    <a:lnTo>
                      <a:pt x="12857" y="11514"/>
                    </a:lnTo>
                    <a:lnTo>
                      <a:pt x="15590" y="6429"/>
                    </a:lnTo>
                    <a:lnTo>
                      <a:pt x="20922" y="1870"/>
                    </a:lnTo>
                    <a:lnTo>
                      <a:pt x="27986" y="0"/>
                    </a:lnTo>
                    <a:lnTo>
                      <a:pt x="85790" y="8206"/>
                    </a:lnTo>
                    <a:lnTo>
                      <a:pt x="142335" y="13872"/>
                    </a:lnTo>
                    <a:lnTo>
                      <a:pt x="204963" y="22728"/>
                    </a:lnTo>
                    <a:lnTo>
                      <a:pt x="259982" y="31255"/>
                    </a:lnTo>
                    <a:lnTo>
                      <a:pt x="315910" y="37272"/>
                    </a:lnTo>
                    <a:lnTo>
                      <a:pt x="372017" y="43789"/>
                    </a:lnTo>
                    <a:lnTo>
                      <a:pt x="435396" y="52313"/>
                    </a:lnTo>
                    <a:lnTo>
                      <a:pt x="494189" y="58329"/>
                    </a:lnTo>
                    <a:lnTo>
                      <a:pt x="550862" y="64846"/>
                    </a:lnTo>
                    <a:lnTo>
                      <a:pt x="614353" y="73370"/>
                    </a:lnTo>
                    <a:lnTo>
                      <a:pt x="673168" y="76266"/>
                    </a:lnTo>
                    <a:lnTo>
                      <a:pt x="729846" y="76838"/>
                    </a:lnTo>
                    <a:lnTo>
                      <a:pt x="786102" y="84187"/>
                    </a:lnTo>
                    <a:lnTo>
                      <a:pt x="845394" y="86852"/>
                    </a:lnTo>
                    <a:lnTo>
                      <a:pt x="907495" y="92967"/>
                    </a:lnTo>
                    <a:lnTo>
                      <a:pt x="965993" y="98205"/>
                    </a:lnTo>
                    <a:lnTo>
                      <a:pt x="1014376" y="104975"/>
                    </a:lnTo>
                    <a:lnTo>
                      <a:pt x="1073239" y="107856"/>
                    </a:lnTo>
                    <a:lnTo>
                      <a:pt x="1135516" y="108425"/>
                    </a:lnTo>
                    <a:lnTo>
                      <a:pt x="1186788" y="108523"/>
                    </a:lnTo>
                    <a:lnTo>
                      <a:pt x="1239024" y="108552"/>
                    </a:lnTo>
                    <a:lnTo>
                      <a:pt x="1300671" y="100157"/>
                    </a:lnTo>
                    <a:lnTo>
                      <a:pt x="1348550" y="90353"/>
                    </a:lnTo>
                    <a:lnTo>
                      <a:pt x="1368704" y="87508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1486607" y="1461313"/>
                <a:ext cx="237137" cy="412432"/>
              </a:xfrm>
              <a:custGeom>
                <a:avLst/>
                <a:gdLst/>
                <a:ahLst/>
                <a:cxnLst/>
                <a:rect l="0" t="0" r="0" b="0"/>
                <a:pathLst>
                  <a:path w="237137" h="412432">
                    <a:moveTo>
                      <a:pt x="53975" y="16822"/>
                    </a:moveTo>
                    <a:lnTo>
                      <a:pt x="4477" y="71909"/>
                    </a:lnTo>
                    <a:lnTo>
                      <a:pt x="1089" y="73434"/>
                    </a:lnTo>
                    <a:lnTo>
                      <a:pt x="0" y="69771"/>
                    </a:lnTo>
                    <a:lnTo>
                      <a:pt x="445" y="62650"/>
                    </a:lnTo>
                    <a:lnTo>
                      <a:pt x="12248" y="35860"/>
                    </a:lnTo>
                    <a:lnTo>
                      <a:pt x="30563" y="11284"/>
                    </a:lnTo>
                    <a:lnTo>
                      <a:pt x="50199" y="2662"/>
                    </a:lnTo>
                    <a:lnTo>
                      <a:pt x="73353" y="0"/>
                    </a:lnTo>
                    <a:lnTo>
                      <a:pt x="95343" y="2716"/>
                    </a:lnTo>
                    <a:lnTo>
                      <a:pt x="113695" y="10943"/>
                    </a:lnTo>
                    <a:lnTo>
                      <a:pt x="121864" y="16412"/>
                    </a:lnTo>
                    <a:lnTo>
                      <a:pt x="127310" y="24737"/>
                    </a:lnTo>
                    <a:lnTo>
                      <a:pt x="133362" y="46466"/>
                    </a:lnTo>
                    <a:lnTo>
                      <a:pt x="131179" y="79418"/>
                    </a:lnTo>
                    <a:lnTo>
                      <a:pt x="117535" y="111408"/>
                    </a:lnTo>
                    <a:lnTo>
                      <a:pt x="98674" y="137524"/>
                    </a:lnTo>
                    <a:lnTo>
                      <a:pt x="97812" y="141744"/>
                    </a:lnTo>
                    <a:lnTo>
                      <a:pt x="100747" y="143387"/>
                    </a:lnTo>
                    <a:lnTo>
                      <a:pt x="113367" y="144433"/>
                    </a:lnTo>
                    <a:lnTo>
                      <a:pt x="139033" y="152769"/>
                    </a:lnTo>
                    <a:lnTo>
                      <a:pt x="182044" y="182571"/>
                    </a:lnTo>
                    <a:lnTo>
                      <a:pt x="206825" y="214241"/>
                    </a:lnTo>
                    <a:lnTo>
                      <a:pt x="227754" y="266865"/>
                    </a:lnTo>
                    <a:lnTo>
                      <a:pt x="237136" y="308367"/>
                    </a:lnTo>
                    <a:lnTo>
                      <a:pt x="235596" y="336300"/>
                    </a:lnTo>
                    <a:lnTo>
                      <a:pt x="222562" y="372745"/>
                    </a:lnTo>
                    <a:lnTo>
                      <a:pt x="198293" y="400181"/>
                    </a:lnTo>
                    <a:lnTo>
                      <a:pt x="175828" y="409472"/>
                    </a:lnTo>
                    <a:lnTo>
                      <a:pt x="151416" y="412431"/>
                    </a:lnTo>
                    <a:lnTo>
                      <a:pt x="96443" y="401815"/>
                    </a:lnTo>
                    <a:lnTo>
                      <a:pt x="43446" y="374791"/>
                    </a:lnTo>
                  </a:path>
                </a:pathLst>
              </a:custGeom>
              <a:ln w="38099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1782737" y="1793990"/>
                <a:ext cx="77421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77421" h="168457">
                    <a:moveTo>
                      <a:pt x="42114" y="0"/>
                    </a:moveTo>
                    <a:lnTo>
                      <a:pt x="67308" y="53875"/>
                    </a:lnTo>
                    <a:lnTo>
                      <a:pt x="75929" y="74247"/>
                    </a:lnTo>
                    <a:lnTo>
                      <a:pt x="77420" y="95000"/>
                    </a:lnTo>
                    <a:lnTo>
                      <a:pt x="73014" y="114752"/>
                    </a:lnTo>
                    <a:lnTo>
                      <a:pt x="51121" y="146496"/>
                    </a:lnTo>
                    <a:lnTo>
                      <a:pt x="44609" y="153816"/>
                    </a:lnTo>
                    <a:lnTo>
                      <a:pt x="28015" y="161949"/>
                    </a:lnTo>
                    <a:lnTo>
                      <a:pt x="0" y="16845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1888022" y="1484677"/>
                <a:ext cx="198608" cy="340899"/>
              </a:xfrm>
              <a:custGeom>
                <a:avLst/>
                <a:gdLst/>
                <a:ahLst/>
                <a:cxnLst/>
                <a:rect l="0" t="0" r="0" b="0"/>
                <a:pathLst>
                  <a:path w="198608" h="340899">
                    <a:moveTo>
                      <a:pt x="0" y="35572"/>
                    </a:moveTo>
                    <a:lnTo>
                      <a:pt x="37479" y="27238"/>
                    </a:lnTo>
                    <a:lnTo>
                      <a:pt x="95316" y="18097"/>
                    </a:lnTo>
                    <a:lnTo>
                      <a:pt x="156384" y="9397"/>
                    </a:lnTo>
                    <a:lnTo>
                      <a:pt x="189056" y="0"/>
                    </a:lnTo>
                    <a:lnTo>
                      <a:pt x="195058" y="1329"/>
                    </a:lnTo>
                    <a:lnTo>
                      <a:pt x="197889" y="5724"/>
                    </a:lnTo>
                    <a:lnTo>
                      <a:pt x="198607" y="12164"/>
                    </a:lnTo>
                    <a:lnTo>
                      <a:pt x="180067" y="72278"/>
                    </a:lnTo>
                    <a:lnTo>
                      <a:pt x="168777" y="121317"/>
                    </a:lnTo>
                    <a:lnTo>
                      <a:pt x="154482" y="179111"/>
                    </a:lnTo>
                    <a:lnTo>
                      <a:pt x="140393" y="239963"/>
                    </a:lnTo>
                    <a:lnTo>
                      <a:pt x="126345" y="295138"/>
                    </a:lnTo>
                    <a:lnTo>
                      <a:pt x="115814" y="3408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2190321" y="1475622"/>
                <a:ext cx="166545" cy="392068"/>
              </a:xfrm>
              <a:custGeom>
                <a:avLst/>
                <a:gdLst/>
                <a:ahLst/>
                <a:cxnLst/>
                <a:rect l="0" t="0" r="0" b="0"/>
                <a:pathLst>
                  <a:path w="166545" h="392068">
                    <a:moveTo>
                      <a:pt x="160955" y="97269"/>
                    </a:moveTo>
                    <a:lnTo>
                      <a:pt x="166544" y="80502"/>
                    </a:lnTo>
                    <a:lnTo>
                      <a:pt x="166169" y="62911"/>
                    </a:lnTo>
                    <a:lnTo>
                      <a:pt x="160933" y="43394"/>
                    </a:lnTo>
                    <a:lnTo>
                      <a:pt x="150807" y="23022"/>
                    </a:lnTo>
                    <a:lnTo>
                      <a:pt x="132268" y="8508"/>
                    </a:lnTo>
                    <a:lnTo>
                      <a:pt x="120773" y="3000"/>
                    </a:lnTo>
                    <a:lnTo>
                      <a:pt x="95523" y="0"/>
                    </a:lnTo>
                    <a:lnTo>
                      <a:pt x="69873" y="3736"/>
                    </a:lnTo>
                    <a:lnTo>
                      <a:pt x="46775" y="13195"/>
                    </a:lnTo>
                    <a:lnTo>
                      <a:pt x="19629" y="37263"/>
                    </a:lnTo>
                    <a:lnTo>
                      <a:pt x="2357" y="72211"/>
                    </a:lnTo>
                    <a:lnTo>
                      <a:pt x="0" y="98610"/>
                    </a:lnTo>
                    <a:lnTo>
                      <a:pt x="1009" y="112201"/>
                    </a:lnTo>
                    <a:lnTo>
                      <a:pt x="11489" y="136661"/>
                    </a:lnTo>
                    <a:lnTo>
                      <a:pt x="19197" y="148097"/>
                    </a:lnTo>
                    <a:lnTo>
                      <a:pt x="29015" y="155721"/>
                    </a:lnTo>
                    <a:lnTo>
                      <a:pt x="52402" y="164192"/>
                    </a:lnTo>
                    <a:lnTo>
                      <a:pt x="75275" y="161718"/>
                    </a:lnTo>
                    <a:lnTo>
                      <a:pt x="95969" y="151649"/>
                    </a:lnTo>
                    <a:lnTo>
                      <a:pt x="135688" y="112229"/>
                    </a:lnTo>
                    <a:lnTo>
                      <a:pt x="154751" y="75961"/>
                    </a:lnTo>
                    <a:lnTo>
                      <a:pt x="156819" y="78385"/>
                    </a:lnTo>
                    <a:lnTo>
                      <a:pt x="160411" y="136810"/>
                    </a:lnTo>
                    <a:lnTo>
                      <a:pt x="160794" y="187494"/>
                    </a:lnTo>
                    <a:lnTo>
                      <a:pt x="160907" y="244105"/>
                    </a:lnTo>
                    <a:lnTo>
                      <a:pt x="157826" y="303222"/>
                    </a:lnTo>
                    <a:lnTo>
                      <a:pt x="151401" y="364770"/>
                    </a:lnTo>
                    <a:lnTo>
                      <a:pt x="150427" y="39206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2490822" y="1467606"/>
                <a:ext cx="232216" cy="403079"/>
              </a:xfrm>
              <a:custGeom>
                <a:avLst/>
                <a:gdLst/>
                <a:ahLst/>
                <a:cxnLst/>
                <a:rect l="0" t="0" r="0" b="0"/>
                <a:pathLst>
                  <a:path w="232216" h="403079">
                    <a:moveTo>
                      <a:pt x="113138" y="0"/>
                    </a:moveTo>
                    <a:lnTo>
                      <a:pt x="97497" y="17981"/>
                    </a:lnTo>
                    <a:lnTo>
                      <a:pt x="72705" y="69742"/>
                    </a:lnTo>
                    <a:lnTo>
                      <a:pt x="46097" y="123437"/>
                    </a:lnTo>
                    <a:lnTo>
                      <a:pt x="21430" y="175985"/>
                    </a:lnTo>
                    <a:lnTo>
                      <a:pt x="4946" y="226095"/>
                    </a:lnTo>
                    <a:lnTo>
                      <a:pt x="0" y="288290"/>
                    </a:lnTo>
                    <a:lnTo>
                      <a:pt x="9075" y="343729"/>
                    </a:lnTo>
                    <a:lnTo>
                      <a:pt x="16585" y="365678"/>
                    </a:lnTo>
                    <a:lnTo>
                      <a:pt x="27722" y="383232"/>
                    </a:lnTo>
                    <a:lnTo>
                      <a:pt x="43590" y="395713"/>
                    </a:lnTo>
                    <a:lnTo>
                      <a:pt x="52735" y="400679"/>
                    </a:lnTo>
                    <a:lnTo>
                      <a:pt x="75374" y="403078"/>
                    </a:lnTo>
                    <a:lnTo>
                      <a:pt x="128035" y="395086"/>
                    </a:lnTo>
                    <a:lnTo>
                      <a:pt x="163955" y="380015"/>
                    </a:lnTo>
                    <a:lnTo>
                      <a:pt x="191236" y="355143"/>
                    </a:lnTo>
                    <a:lnTo>
                      <a:pt x="225487" y="304955"/>
                    </a:lnTo>
                    <a:lnTo>
                      <a:pt x="230151" y="294550"/>
                    </a:lnTo>
                    <a:lnTo>
                      <a:pt x="232215" y="270511"/>
                    </a:lnTo>
                    <a:lnTo>
                      <a:pt x="228062" y="245399"/>
                    </a:lnTo>
                    <a:lnTo>
                      <a:pt x="218418" y="222540"/>
                    </a:lnTo>
                    <a:lnTo>
                      <a:pt x="209061" y="215041"/>
                    </a:lnTo>
                    <a:lnTo>
                      <a:pt x="183067" y="206708"/>
                    </a:lnTo>
                    <a:lnTo>
                      <a:pt x="155136" y="209244"/>
                    </a:lnTo>
                    <a:lnTo>
                      <a:pt x="129464" y="218169"/>
                    </a:lnTo>
                    <a:lnTo>
                      <a:pt x="86288" y="249713"/>
                    </a:lnTo>
                    <a:lnTo>
                      <a:pt x="77808" y="260333"/>
                    </a:lnTo>
                    <a:lnTo>
                      <a:pt x="71024" y="2737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519732" y="1320207"/>
                <a:ext cx="252685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21058">
                    <a:moveTo>
                      <a:pt x="0" y="21057"/>
                    </a:moveTo>
                    <a:lnTo>
                      <a:pt x="58617" y="21057"/>
                    </a:lnTo>
                    <a:lnTo>
                      <a:pt x="118334" y="12724"/>
                    </a:lnTo>
                    <a:lnTo>
                      <a:pt x="178052" y="10963"/>
                    </a:lnTo>
                    <a:lnTo>
                      <a:pt x="234408" y="2253"/>
                    </a:lnTo>
                    <a:lnTo>
                      <a:pt x="252684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6"/>
            <p:cNvGrpSpPr/>
            <p:nvPr/>
          </p:nvGrpSpPr>
          <p:grpSpPr>
            <a:xfrm>
              <a:off x="1466882" y="951710"/>
              <a:ext cx="652768" cy="284270"/>
              <a:chOff x="1466882" y="951710"/>
              <a:chExt cx="652768" cy="284270"/>
            </a:xfrm>
          </p:grpSpPr>
          <p:sp>
            <p:nvSpPr>
              <p:cNvPr id="13" name="Freeform 12"/>
              <p:cNvSpPr/>
              <p:nvPr/>
            </p:nvSpPr>
            <p:spPr>
              <a:xfrm>
                <a:off x="1919608" y="983295"/>
                <a:ext cx="200042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252685">
                    <a:moveTo>
                      <a:pt x="200041" y="0"/>
                    </a:moveTo>
                    <a:lnTo>
                      <a:pt x="184400" y="17981"/>
                    </a:lnTo>
                    <a:lnTo>
                      <a:pt x="153199" y="74354"/>
                    </a:lnTo>
                    <a:lnTo>
                      <a:pt x="112197" y="129693"/>
                    </a:lnTo>
                    <a:lnTo>
                      <a:pt x="63164" y="188785"/>
                    </a:lnTo>
                    <a:lnTo>
                      <a:pt x="6239" y="246426"/>
                    </a:lnTo>
                    <a:lnTo>
                      <a:pt x="0" y="2526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1919608" y="951710"/>
                <a:ext cx="200042" cy="263213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263213">
                    <a:moveTo>
                      <a:pt x="0" y="0"/>
                    </a:moveTo>
                    <a:lnTo>
                      <a:pt x="35917" y="62258"/>
                    </a:lnTo>
                    <a:lnTo>
                      <a:pt x="85687" y="117981"/>
                    </a:lnTo>
                    <a:lnTo>
                      <a:pt x="126630" y="169577"/>
                    </a:lnTo>
                    <a:lnTo>
                      <a:pt x="178085" y="232996"/>
                    </a:lnTo>
                    <a:lnTo>
                      <a:pt x="200041" y="26321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1466882" y="972767"/>
                <a:ext cx="221100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252685">
                    <a:moveTo>
                      <a:pt x="221099" y="0"/>
                    </a:moveTo>
                    <a:lnTo>
                      <a:pt x="185182" y="53875"/>
                    </a:lnTo>
                    <a:lnTo>
                      <a:pt x="154646" y="91880"/>
                    </a:lnTo>
                    <a:lnTo>
                      <a:pt x="93101" y="152786"/>
                    </a:lnTo>
                    <a:lnTo>
                      <a:pt x="31683" y="213008"/>
                    </a:lnTo>
                    <a:lnTo>
                      <a:pt x="10428" y="233649"/>
                    </a:lnTo>
                    <a:lnTo>
                      <a:pt x="0" y="252684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1477411" y="1004352"/>
                <a:ext cx="178985" cy="200043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200043">
                    <a:moveTo>
                      <a:pt x="0" y="0"/>
                    </a:moveTo>
                    <a:lnTo>
                      <a:pt x="55087" y="55088"/>
                    </a:lnTo>
                    <a:lnTo>
                      <a:pt x="115635" y="115635"/>
                    </a:lnTo>
                    <a:lnTo>
                      <a:pt x="157912" y="169365"/>
                    </a:lnTo>
                    <a:lnTo>
                      <a:pt x="178984" y="200042"/>
                    </a:lnTo>
                  </a:path>
                </a:pathLst>
              </a:custGeom>
              <a:ln w="381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2250931" y="362114"/>
              <a:ext cx="216160" cy="521359"/>
              <a:chOff x="2250931" y="362114"/>
              <a:chExt cx="216160" cy="521359"/>
            </a:xfrm>
          </p:grpSpPr>
          <p:sp>
            <p:nvSpPr>
              <p:cNvPr id="18" name="Freeform 17"/>
              <p:cNvSpPr/>
              <p:nvPr/>
            </p:nvSpPr>
            <p:spPr>
              <a:xfrm>
                <a:off x="2250931" y="677969"/>
                <a:ext cx="216160" cy="205504"/>
              </a:xfrm>
              <a:custGeom>
                <a:avLst/>
                <a:gdLst/>
                <a:ahLst/>
                <a:cxnLst/>
                <a:rect l="0" t="0" r="0" b="0"/>
                <a:pathLst>
                  <a:path w="216160" h="205504">
                    <a:moveTo>
                      <a:pt x="5589" y="0"/>
                    </a:moveTo>
                    <a:lnTo>
                      <a:pt x="0" y="16768"/>
                    </a:lnTo>
                    <a:lnTo>
                      <a:pt x="375" y="34358"/>
                    </a:lnTo>
                    <a:lnTo>
                      <a:pt x="16584" y="95000"/>
                    </a:lnTo>
                    <a:lnTo>
                      <a:pt x="37215" y="157949"/>
                    </a:lnTo>
                    <a:lnTo>
                      <a:pt x="51221" y="200046"/>
                    </a:lnTo>
                    <a:lnTo>
                      <a:pt x="57067" y="204724"/>
                    </a:lnTo>
                    <a:lnTo>
                      <a:pt x="64474" y="205503"/>
                    </a:lnTo>
                    <a:lnTo>
                      <a:pt x="72922" y="203682"/>
                    </a:lnTo>
                    <a:lnTo>
                      <a:pt x="79723" y="198959"/>
                    </a:lnTo>
                    <a:lnTo>
                      <a:pt x="121941" y="139310"/>
                    </a:lnTo>
                    <a:lnTo>
                      <a:pt x="176156" y="78815"/>
                    </a:lnTo>
                    <a:lnTo>
                      <a:pt x="216159" y="4211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2330219" y="362114"/>
                <a:ext cx="52644" cy="473783"/>
              </a:xfrm>
              <a:custGeom>
                <a:avLst/>
                <a:gdLst/>
                <a:ahLst/>
                <a:cxnLst/>
                <a:rect l="0" t="0" r="0" b="0"/>
                <a:pathLst>
                  <a:path w="52644" h="473783">
                    <a:moveTo>
                      <a:pt x="0" y="473782"/>
                    </a:moveTo>
                    <a:lnTo>
                      <a:pt x="3120" y="431091"/>
                    </a:lnTo>
                    <a:lnTo>
                      <a:pt x="10723" y="369375"/>
                    </a:lnTo>
                    <a:lnTo>
                      <a:pt x="17475" y="321054"/>
                    </a:lnTo>
                    <a:lnTo>
                      <a:pt x="21166" y="270862"/>
                    </a:lnTo>
                    <a:lnTo>
                      <a:pt x="32301" y="211388"/>
                    </a:lnTo>
                    <a:lnTo>
                      <a:pt x="40176" y="148990"/>
                    </a:lnTo>
                    <a:lnTo>
                      <a:pt x="47129" y="97698"/>
                    </a:lnTo>
                    <a:lnTo>
                      <a:pt x="51554" y="38709"/>
                    </a:lnTo>
                    <a:lnTo>
                      <a:pt x="52643" y="0"/>
                    </a:lnTo>
                  </a:path>
                </a:pathLst>
              </a:custGeom>
              <a:ln w="38099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Freeform 20"/>
            <p:cNvSpPr/>
            <p:nvPr/>
          </p:nvSpPr>
          <p:spPr>
            <a:xfrm>
              <a:off x="2235463" y="983295"/>
              <a:ext cx="246032" cy="357970"/>
            </a:xfrm>
            <a:custGeom>
              <a:avLst/>
              <a:gdLst/>
              <a:ahLst/>
              <a:cxnLst/>
              <a:rect l="0" t="0" r="0" b="0"/>
              <a:pathLst>
                <a:path w="246032" h="357970">
                  <a:moveTo>
                    <a:pt x="0" y="0"/>
                  </a:moveTo>
                  <a:lnTo>
                    <a:pt x="48931" y="0"/>
                  </a:lnTo>
                  <a:lnTo>
                    <a:pt x="108061" y="5589"/>
                  </a:lnTo>
                  <a:lnTo>
                    <a:pt x="165971" y="16789"/>
                  </a:lnTo>
                  <a:lnTo>
                    <a:pt x="226283" y="17095"/>
                  </a:lnTo>
                  <a:lnTo>
                    <a:pt x="238593" y="14906"/>
                  </a:lnTo>
                  <a:lnTo>
                    <a:pt x="244460" y="15787"/>
                  </a:lnTo>
                  <a:lnTo>
                    <a:pt x="246031" y="18713"/>
                  </a:lnTo>
                  <a:lnTo>
                    <a:pt x="244739" y="23004"/>
                  </a:lnTo>
                  <a:lnTo>
                    <a:pt x="206390" y="81471"/>
                  </a:lnTo>
                  <a:lnTo>
                    <a:pt x="166288" y="133186"/>
                  </a:lnTo>
                  <a:lnTo>
                    <a:pt x="126981" y="194242"/>
                  </a:lnTo>
                  <a:lnTo>
                    <a:pt x="108593" y="222500"/>
                  </a:lnTo>
                  <a:lnTo>
                    <a:pt x="79768" y="281161"/>
                  </a:lnTo>
                  <a:lnTo>
                    <a:pt x="48096" y="343658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1539148" y="2088788"/>
              <a:ext cx="867849" cy="413647"/>
              <a:chOff x="1539148" y="2088788"/>
              <a:chExt cx="867849" cy="413647"/>
            </a:xfrm>
          </p:grpSpPr>
          <p:sp>
            <p:nvSpPr>
              <p:cNvPr id="22" name="Freeform 21"/>
              <p:cNvSpPr/>
              <p:nvPr/>
            </p:nvSpPr>
            <p:spPr>
              <a:xfrm>
                <a:off x="1539148" y="2109845"/>
                <a:ext cx="257399" cy="392590"/>
              </a:xfrm>
              <a:custGeom>
                <a:avLst/>
                <a:gdLst/>
                <a:ahLst/>
                <a:cxnLst/>
                <a:rect l="0" t="0" r="0" b="0"/>
                <a:pathLst>
                  <a:path w="257399" h="392590">
                    <a:moveTo>
                      <a:pt x="75133" y="0"/>
                    </a:moveTo>
                    <a:lnTo>
                      <a:pt x="59492" y="17980"/>
                    </a:lnTo>
                    <a:lnTo>
                      <a:pt x="35527" y="73184"/>
                    </a:lnTo>
                    <a:lnTo>
                      <a:pt x="4349" y="117363"/>
                    </a:lnTo>
                    <a:lnTo>
                      <a:pt x="1038" y="119186"/>
                    </a:lnTo>
                    <a:lnTo>
                      <a:pt x="0" y="115722"/>
                    </a:lnTo>
                    <a:lnTo>
                      <a:pt x="6740" y="82130"/>
                    </a:lnTo>
                    <a:lnTo>
                      <a:pt x="21593" y="52021"/>
                    </a:lnTo>
                    <a:lnTo>
                      <a:pt x="46401" y="26462"/>
                    </a:lnTo>
                    <a:lnTo>
                      <a:pt x="68993" y="17610"/>
                    </a:lnTo>
                    <a:lnTo>
                      <a:pt x="93461" y="14845"/>
                    </a:lnTo>
                    <a:lnTo>
                      <a:pt x="116034" y="17516"/>
                    </a:lnTo>
                    <a:lnTo>
                      <a:pt x="134646" y="25722"/>
                    </a:lnTo>
                    <a:lnTo>
                      <a:pt x="142884" y="31186"/>
                    </a:lnTo>
                    <a:lnTo>
                      <a:pt x="148377" y="40678"/>
                    </a:lnTo>
                    <a:lnTo>
                      <a:pt x="154479" y="66822"/>
                    </a:lnTo>
                    <a:lnTo>
                      <a:pt x="152326" y="103247"/>
                    </a:lnTo>
                    <a:lnTo>
                      <a:pt x="144146" y="122317"/>
                    </a:lnTo>
                    <a:lnTo>
                      <a:pt x="99426" y="175239"/>
                    </a:lnTo>
                    <a:lnTo>
                      <a:pt x="96008" y="176487"/>
                    </a:lnTo>
                    <a:lnTo>
                      <a:pt x="94899" y="173810"/>
                    </a:lnTo>
                    <a:lnTo>
                      <a:pt x="95329" y="168516"/>
                    </a:lnTo>
                    <a:lnTo>
                      <a:pt x="101466" y="164986"/>
                    </a:lnTo>
                    <a:lnTo>
                      <a:pt x="123881" y="161065"/>
                    </a:lnTo>
                    <a:lnTo>
                      <a:pt x="147102" y="165561"/>
                    </a:lnTo>
                    <a:lnTo>
                      <a:pt x="190605" y="187511"/>
                    </a:lnTo>
                    <a:lnTo>
                      <a:pt x="224588" y="222782"/>
                    </a:lnTo>
                    <a:lnTo>
                      <a:pt x="250711" y="263545"/>
                    </a:lnTo>
                    <a:lnTo>
                      <a:pt x="255356" y="273962"/>
                    </a:lnTo>
                    <a:lnTo>
                      <a:pt x="257398" y="298016"/>
                    </a:lnTo>
                    <a:lnTo>
                      <a:pt x="249177" y="345996"/>
                    </a:lnTo>
                    <a:lnTo>
                      <a:pt x="236714" y="364736"/>
                    </a:lnTo>
                    <a:lnTo>
                      <a:pt x="219477" y="379693"/>
                    </a:lnTo>
                    <a:lnTo>
                      <a:pt x="200117" y="390241"/>
                    </a:lnTo>
                    <a:lnTo>
                      <a:pt x="173576" y="392589"/>
                    </a:lnTo>
                    <a:lnTo>
                      <a:pt x="120055" y="384564"/>
                    </a:lnTo>
                    <a:lnTo>
                      <a:pt x="68094" y="368302"/>
                    </a:lnTo>
                    <a:lnTo>
                      <a:pt x="43548" y="357969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1950343" y="2099316"/>
                <a:ext cx="214513" cy="361890"/>
              </a:xfrm>
              <a:custGeom>
                <a:avLst/>
                <a:gdLst/>
                <a:ahLst/>
                <a:cxnLst/>
                <a:rect l="0" t="0" r="0" b="0"/>
                <a:pathLst>
                  <a:path w="214513" h="361890">
                    <a:moveTo>
                      <a:pt x="64021" y="0"/>
                    </a:moveTo>
                    <a:lnTo>
                      <a:pt x="43778" y="43963"/>
                    </a:lnTo>
                    <a:lnTo>
                      <a:pt x="4123" y="99858"/>
                    </a:lnTo>
                    <a:lnTo>
                      <a:pt x="692" y="99328"/>
                    </a:lnTo>
                    <a:lnTo>
                      <a:pt x="0" y="83140"/>
                    </a:lnTo>
                    <a:lnTo>
                      <a:pt x="6712" y="65807"/>
                    </a:lnTo>
                    <a:lnTo>
                      <a:pt x="30084" y="35616"/>
                    </a:lnTo>
                    <a:lnTo>
                      <a:pt x="55916" y="19782"/>
                    </a:lnTo>
                    <a:lnTo>
                      <a:pt x="78746" y="17761"/>
                    </a:lnTo>
                    <a:lnTo>
                      <a:pt x="102151" y="21932"/>
                    </a:lnTo>
                    <a:lnTo>
                      <a:pt x="120352" y="31584"/>
                    </a:lnTo>
                    <a:lnTo>
                      <a:pt x="133121" y="46793"/>
                    </a:lnTo>
                    <a:lnTo>
                      <a:pt x="141526" y="66420"/>
                    </a:lnTo>
                    <a:lnTo>
                      <a:pt x="145261" y="90741"/>
                    </a:lnTo>
                    <a:lnTo>
                      <a:pt x="140682" y="110910"/>
                    </a:lnTo>
                    <a:lnTo>
                      <a:pt x="121831" y="138537"/>
                    </a:lnTo>
                    <a:lnTo>
                      <a:pt x="103752" y="156329"/>
                    </a:lnTo>
                    <a:lnTo>
                      <a:pt x="84019" y="168135"/>
                    </a:lnTo>
                    <a:lnTo>
                      <a:pt x="79693" y="169412"/>
                    </a:lnTo>
                    <a:lnTo>
                      <a:pt x="79149" y="167924"/>
                    </a:lnTo>
                    <a:lnTo>
                      <a:pt x="81125" y="164592"/>
                    </a:lnTo>
                    <a:lnTo>
                      <a:pt x="95800" y="160889"/>
                    </a:lnTo>
                    <a:lnTo>
                      <a:pt x="116750" y="160414"/>
                    </a:lnTo>
                    <a:lnTo>
                      <a:pt x="137759" y="164102"/>
                    </a:lnTo>
                    <a:lnTo>
                      <a:pt x="169318" y="183933"/>
                    </a:lnTo>
                    <a:lnTo>
                      <a:pt x="201847" y="214841"/>
                    </a:lnTo>
                    <a:lnTo>
                      <a:pt x="212235" y="233525"/>
                    </a:lnTo>
                    <a:lnTo>
                      <a:pt x="214512" y="256647"/>
                    </a:lnTo>
                    <a:lnTo>
                      <a:pt x="210455" y="281352"/>
                    </a:lnTo>
                    <a:lnTo>
                      <a:pt x="195016" y="313821"/>
                    </a:lnTo>
                    <a:lnTo>
                      <a:pt x="182293" y="330939"/>
                    </a:lnTo>
                    <a:lnTo>
                      <a:pt x="156387" y="348140"/>
                    </a:lnTo>
                    <a:lnTo>
                      <a:pt x="126484" y="360646"/>
                    </a:lnTo>
                    <a:lnTo>
                      <a:pt x="105820" y="361889"/>
                    </a:lnTo>
                    <a:lnTo>
                      <a:pt x="84938" y="357371"/>
                    </a:lnTo>
                    <a:lnTo>
                      <a:pt x="54621" y="341674"/>
                    </a:lnTo>
                    <a:lnTo>
                      <a:pt x="21907" y="315855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2203877" y="2088788"/>
                <a:ext cx="203120" cy="375791"/>
              </a:xfrm>
              <a:custGeom>
                <a:avLst/>
                <a:gdLst/>
                <a:ahLst/>
                <a:cxnLst/>
                <a:rect l="0" t="0" r="0" b="0"/>
                <a:pathLst>
                  <a:path w="203120" h="375791">
                    <a:moveTo>
                      <a:pt x="147399" y="0"/>
                    </a:moveTo>
                    <a:lnTo>
                      <a:pt x="130632" y="11178"/>
                    </a:lnTo>
                    <a:lnTo>
                      <a:pt x="87806" y="73217"/>
                    </a:lnTo>
                    <a:lnTo>
                      <a:pt x="52652" y="129398"/>
                    </a:lnTo>
                    <a:lnTo>
                      <a:pt x="24569" y="183097"/>
                    </a:lnTo>
                    <a:lnTo>
                      <a:pt x="6066" y="239935"/>
                    </a:lnTo>
                    <a:lnTo>
                      <a:pt x="4138" y="288031"/>
                    </a:lnTo>
                    <a:lnTo>
                      <a:pt x="17344" y="330097"/>
                    </a:lnTo>
                    <a:lnTo>
                      <a:pt x="29545" y="349871"/>
                    </a:lnTo>
                    <a:lnTo>
                      <a:pt x="45887" y="363338"/>
                    </a:lnTo>
                    <a:lnTo>
                      <a:pt x="66018" y="372054"/>
                    </a:lnTo>
                    <a:lnTo>
                      <a:pt x="102489" y="375790"/>
                    </a:lnTo>
                    <a:lnTo>
                      <a:pt x="136042" y="368838"/>
                    </a:lnTo>
                    <a:lnTo>
                      <a:pt x="157559" y="358510"/>
                    </a:lnTo>
                    <a:lnTo>
                      <a:pt x="183815" y="333953"/>
                    </a:lnTo>
                    <a:lnTo>
                      <a:pt x="200823" y="304450"/>
                    </a:lnTo>
                    <a:lnTo>
                      <a:pt x="203119" y="280760"/>
                    </a:lnTo>
                    <a:lnTo>
                      <a:pt x="199070" y="256973"/>
                    </a:lnTo>
                    <a:lnTo>
                      <a:pt x="189471" y="238602"/>
                    </a:lnTo>
                    <a:lnTo>
                      <a:pt x="174287" y="225758"/>
                    </a:lnTo>
                    <a:lnTo>
                      <a:pt x="165324" y="220695"/>
                    </a:lnTo>
                    <a:lnTo>
                      <a:pt x="142888" y="218189"/>
                    </a:lnTo>
                    <a:lnTo>
                      <a:pt x="118488" y="222145"/>
                    </a:lnTo>
                    <a:lnTo>
                      <a:pt x="63523" y="250236"/>
                    </a:lnTo>
                    <a:lnTo>
                      <a:pt x="23467" y="277460"/>
                    </a:lnTo>
                    <a:lnTo>
                      <a:pt x="0" y="305326"/>
                    </a:lnTo>
                  </a:path>
                </a:pathLst>
              </a:custGeom>
              <a:ln w="38100" cap="flat" cmpd="sng" algn="ctr">
                <a:solidFill>
                  <a:srgbClr val="FF682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30"/>
            <p:cNvGrpSpPr/>
            <p:nvPr/>
          </p:nvGrpSpPr>
          <p:grpSpPr>
            <a:xfrm>
              <a:off x="1172085" y="2288829"/>
              <a:ext cx="1800374" cy="810695"/>
              <a:chOff x="1172085" y="2288829"/>
              <a:chExt cx="1800374" cy="810695"/>
            </a:xfrm>
          </p:grpSpPr>
          <p:sp>
            <p:nvSpPr>
              <p:cNvPr id="26" name="Freeform 25"/>
              <p:cNvSpPr/>
              <p:nvPr/>
            </p:nvSpPr>
            <p:spPr>
              <a:xfrm>
                <a:off x="1298426" y="2530985"/>
                <a:ext cx="1674033" cy="63171"/>
              </a:xfrm>
              <a:custGeom>
                <a:avLst/>
                <a:gdLst/>
                <a:ahLst/>
                <a:cxnLst/>
                <a:rect l="0" t="0" r="0" b="0"/>
                <a:pathLst>
                  <a:path w="1674033" h="63171">
                    <a:moveTo>
                      <a:pt x="0" y="63170"/>
                    </a:moveTo>
                    <a:lnTo>
                      <a:pt x="11179" y="51992"/>
                    </a:lnTo>
                    <a:lnTo>
                      <a:pt x="29145" y="46504"/>
                    </a:lnTo>
                    <a:lnTo>
                      <a:pt x="86247" y="35456"/>
                    </a:lnTo>
                    <a:lnTo>
                      <a:pt x="146065" y="32350"/>
                    </a:lnTo>
                    <a:lnTo>
                      <a:pt x="203288" y="31736"/>
                    </a:lnTo>
                    <a:lnTo>
                      <a:pt x="259651" y="24379"/>
                    </a:lnTo>
                    <a:lnTo>
                      <a:pt x="318965" y="21713"/>
                    </a:lnTo>
                    <a:lnTo>
                      <a:pt x="369419" y="18131"/>
                    </a:lnTo>
                    <a:lnTo>
                      <a:pt x="418294" y="12781"/>
                    </a:lnTo>
                    <a:lnTo>
                      <a:pt x="465531" y="11195"/>
                    </a:lnTo>
                    <a:lnTo>
                      <a:pt x="516571" y="7606"/>
                    </a:lnTo>
                    <a:lnTo>
                      <a:pt x="565620" y="2253"/>
                    </a:lnTo>
                    <a:lnTo>
                      <a:pt x="612908" y="667"/>
                    </a:lnTo>
                    <a:lnTo>
                      <a:pt x="663964" y="197"/>
                    </a:lnTo>
                    <a:lnTo>
                      <a:pt x="716137" y="58"/>
                    </a:lnTo>
                    <a:lnTo>
                      <a:pt x="768639" y="17"/>
                    </a:lnTo>
                    <a:lnTo>
                      <a:pt x="821241" y="5"/>
                    </a:lnTo>
                    <a:lnTo>
                      <a:pt x="873871" y="1"/>
                    </a:lnTo>
                    <a:lnTo>
                      <a:pt x="926510" y="0"/>
                    </a:lnTo>
                    <a:lnTo>
                      <a:pt x="979151" y="0"/>
                    </a:lnTo>
                    <a:lnTo>
                      <a:pt x="1031793" y="3119"/>
                    </a:lnTo>
                    <a:lnTo>
                      <a:pt x="1081316" y="8333"/>
                    </a:lnTo>
                    <a:lnTo>
                      <a:pt x="1128745" y="9877"/>
                    </a:lnTo>
                    <a:lnTo>
                      <a:pt x="1179843" y="10335"/>
                    </a:lnTo>
                    <a:lnTo>
                      <a:pt x="1238332" y="16079"/>
                    </a:lnTo>
                    <a:lnTo>
                      <a:pt x="1301662" y="20074"/>
                    </a:lnTo>
                    <a:lnTo>
                      <a:pt x="1358979" y="21935"/>
                    </a:lnTo>
                    <a:lnTo>
                      <a:pt x="1414696" y="28206"/>
                    </a:lnTo>
                    <a:lnTo>
                      <a:pt x="1475139" y="31754"/>
                    </a:lnTo>
                    <a:lnTo>
                      <a:pt x="1516614" y="36729"/>
                    </a:lnTo>
                    <a:lnTo>
                      <a:pt x="1561565" y="42840"/>
                    </a:lnTo>
                    <a:lnTo>
                      <a:pt x="1623551" y="49738"/>
                    </a:lnTo>
                    <a:lnTo>
                      <a:pt x="1674032" y="5264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1172085" y="2288829"/>
                <a:ext cx="136871" cy="1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">
                    <a:moveTo>
                      <a:pt x="136870" y="0"/>
                    </a:moveTo>
                    <a:lnTo>
                      <a:pt x="82726" y="0"/>
                    </a:lnTo>
                    <a:lnTo>
                      <a:pt x="27779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2067007" y="2646798"/>
                <a:ext cx="63172" cy="452726"/>
              </a:xfrm>
              <a:custGeom>
                <a:avLst/>
                <a:gdLst/>
                <a:ahLst/>
                <a:cxnLst/>
                <a:rect l="0" t="0" r="0" b="0"/>
                <a:pathLst>
                  <a:path w="63172" h="452726">
                    <a:moveTo>
                      <a:pt x="63171" y="0"/>
                    </a:moveTo>
                    <a:lnTo>
                      <a:pt x="51993" y="16768"/>
                    </a:lnTo>
                    <a:lnTo>
                      <a:pt x="45041" y="49552"/>
                    </a:lnTo>
                    <a:lnTo>
                      <a:pt x="42692" y="110957"/>
                    </a:lnTo>
                    <a:lnTo>
                      <a:pt x="39109" y="173173"/>
                    </a:lnTo>
                    <a:lnTo>
                      <a:pt x="33071" y="231129"/>
                    </a:lnTo>
                    <a:lnTo>
                      <a:pt x="32026" y="287241"/>
                    </a:lnTo>
                    <a:lnTo>
                      <a:pt x="26127" y="342732"/>
                    </a:lnTo>
                    <a:lnTo>
                      <a:pt x="13653" y="404309"/>
                    </a:lnTo>
                    <a:lnTo>
                      <a:pt x="0" y="45272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1919321" y="2699441"/>
                <a:ext cx="179272" cy="219976"/>
              </a:xfrm>
              <a:custGeom>
                <a:avLst/>
                <a:gdLst/>
                <a:ahLst/>
                <a:cxnLst/>
                <a:rect l="0" t="0" r="0" b="0"/>
                <a:pathLst>
                  <a:path w="179272" h="219976">
                    <a:moveTo>
                      <a:pt x="179271" y="136870"/>
                    </a:moveTo>
                    <a:lnTo>
                      <a:pt x="120655" y="157113"/>
                    </a:lnTo>
                    <a:lnTo>
                      <a:pt x="62394" y="196768"/>
                    </a:lnTo>
                    <a:lnTo>
                      <a:pt x="31557" y="217659"/>
                    </a:lnTo>
                    <a:lnTo>
                      <a:pt x="22304" y="219975"/>
                    </a:lnTo>
                    <a:lnTo>
                      <a:pt x="13795" y="219179"/>
                    </a:lnTo>
                    <a:lnTo>
                      <a:pt x="5783" y="216309"/>
                    </a:lnTo>
                    <a:lnTo>
                      <a:pt x="1611" y="210887"/>
                    </a:lnTo>
                    <a:lnTo>
                      <a:pt x="0" y="203762"/>
                    </a:lnTo>
                    <a:lnTo>
                      <a:pt x="8654" y="148625"/>
                    </a:lnTo>
                    <a:lnTo>
                      <a:pt x="24730" y="97425"/>
                    </a:lnTo>
                    <a:lnTo>
                      <a:pt x="47310" y="42465"/>
                    </a:lnTo>
                    <a:lnTo>
                      <a:pt x="52929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2234295" y="2653414"/>
                <a:ext cx="219506" cy="391119"/>
              </a:xfrm>
              <a:custGeom>
                <a:avLst/>
                <a:gdLst/>
                <a:ahLst/>
                <a:cxnLst/>
                <a:rect l="0" t="0" r="0" b="0"/>
                <a:pathLst>
                  <a:path w="219506" h="391119">
                    <a:moveTo>
                      <a:pt x="106453" y="3912"/>
                    </a:moveTo>
                    <a:lnTo>
                      <a:pt x="46860" y="53411"/>
                    </a:lnTo>
                    <a:lnTo>
                      <a:pt x="4683" y="95192"/>
                    </a:lnTo>
                    <a:lnTo>
                      <a:pt x="1172" y="96351"/>
                    </a:lnTo>
                    <a:lnTo>
                      <a:pt x="0" y="93614"/>
                    </a:lnTo>
                    <a:lnTo>
                      <a:pt x="390" y="88280"/>
                    </a:lnTo>
                    <a:lnTo>
                      <a:pt x="17825" y="48437"/>
                    </a:lnTo>
                    <a:lnTo>
                      <a:pt x="30408" y="31110"/>
                    </a:lnTo>
                    <a:lnTo>
                      <a:pt x="50039" y="18730"/>
                    </a:lnTo>
                    <a:lnTo>
                      <a:pt x="95179" y="1250"/>
                    </a:lnTo>
                    <a:lnTo>
                      <a:pt x="116650" y="0"/>
                    </a:lnTo>
                    <a:lnTo>
                      <a:pt x="136721" y="4513"/>
                    </a:lnTo>
                    <a:lnTo>
                      <a:pt x="153441" y="14318"/>
                    </a:lnTo>
                    <a:lnTo>
                      <a:pt x="165551" y="32714"/>
                    </a:lnTo>
                    <a:lnTo>
                      <a:pt x="172493" y="55318"/>
                    </a:lnTo>
                    <a:lnTo>
                      <a:pt x="171679" y="77062"/>
                    </a:lnTo>
                    <a:lnTo>
                      <a:pt x="164298" y="95305"/>
                    </a:lnTo>
                    <a:lnTo>
                      <a:pt x="132658" y="139387"/>
                    </a:lnTo>
                    <a:lnTo>
                      <a:pt x="111878" y="153498"/>
                    </a:lnTo>
                    <a:lnTo>
                      <a:pt x="113579" y="153939"/>
                    </a:lnTo>
                    <a:lnTo>
                      <a:pt x="118223" y="153063"/>
                    </a:lnTo>
                    <a:lnTo>
                      <a:pt x="147115" y="157420"/>
                    </a:lnTo>
                    <a:lnTo>
                      <a:pt x="165859" y="166115"/>
                    </a:lnTo>
                    <a:lnTo>
                      <a:pt x="181989" y="178948"/>
                    </a:lnTo>
                    <a:lnTo>
                      <a:pt x="196956" y="196350"/>
                    </a:lnTo>
                    <a:lnTo>
                      <a:pt x="212947" y="237056"/>
                    </a:lnTo>
                    <a:lnTo>
                      <a:pt x="219505" y="286161"/>
                    </a:lnTo>
                    <a:lnTo>
                      <a:pt x="215859" y="337756"/>
                    </a:lnTo>
                    <a:lnTo>
                      <a:pt x="207331" y="363247"/>
                    </a:lnTo>
                    <a:lnTo>
                      <a:pt x="201781" y="373321"/>
                    </a:lnTo>
                    <a:lnTo>
                      <a:pt x="193401" y="380036"/>
                    </a:lnTo>
                    <a:lnTo>
                      <a:pt x="171613" y="387498"/>
                    </a:lnTo>
                    <a:lnTo>
                      <a:pt x="120667" y="391118"/>
                    </a:lnTo>
                    <a:lnTo>
                      <a:pt x="64824" y="378658"/>
                    </a:lnTo>
                    <a:lnTo>
                      <a:pt x="22225" y="36188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2" name="Freeform 31"/>
            <p:cNvSpPr/>
            <p:nvPr/>
          </p:nvSpPr>
          <p:spPr>
            <a:xfrm>
              <a:off x="2591562" y="2025617"/>
              <a:ext cx="244026" cy="408072"/>
            </a:xfrm>
            <a:custGeom>
              <a:avLst/>
              <a:gdLst/>
              <a:ahLst/>
              <a:cxnLst/>
              <a:rect l="0" t="0" r="0" b="0"/>
              <a:pathLst>
                <a:path w="244026" h="408072">
                  <a:moveTo>
                    <a:pt x="96626" y="0"/>
                  </a:moveTo>
                  <a:lnTo>
                    <a:pt x="91037" y="16767"/>
                  </a:lnTo>
                  <a:lnTo>
                    <a:pt x="91412" y="34358"/>
                  </a:lnTo>
                  <a:lnTo>
                    <a:pt x="95596" y="85425"/>
                  </a:lnTo>
                  <a:lnTo>
                    <a:pt x="96423" y="143432"/>
                  </a:lnTo>
                  <a:lnTo>
                    <a:pt x="96586" y="203070"/>
                  </a:lnTo>
                  <a:lnTo>
                    <a:pt x="96618" y="265240"/>
                  </a:lnTo>
                  <a:lnTo>
                    <a:pt x="95455" y="321411"/>
                  </a:lnTo>
                  <a:lnTo>
                    <a:pt x="91036" y="345230"/>
                  </a:lnTo>
                  <a:lnTo>
                    <a:pt x="85881" y="350646"/>
                  </a:lnTo>
                  <a:lnTo>
                    <a:pt x="78934" y="351917"/>
                  </a:lnTo>
                  <a:lnTo>
                    <a:pt x="70793" y="350425"/>
                  </a:lnTo>
                  <a:lnTo>
                    <a:pt x="64197" y="345920"/>
                  </a:lnTo>
                  <a:lnTo>
                    <a:pt x="25483" y="291897"/>
                  </a:lnTo>
                  <a:lnTo>
                    <a:pt x="10036" y="265472"/>
                  </a:lnTo>
                  <a:lnTo>
                    <a:pt x="3804" y="257700"/>
                  </a:lnTo>
                  <a:lnTo>
                    <a:pt x="820" y="256028"/>
                  </a:lnTo>
                  <a:lnTo>
                    <a:pt x="0" y="258423"/>
                  </a:lnTo>
                  <a:lnTo>
                    <a:pt x="7090" y="287482"/>
                  </a:lnTo>
                  <a:lnTo>
                    <a:pt x="41241" y="347722"/>
                  </a:lnTo>
                  <a:lnTo>
                    <a:pt x="62636" y="388440"/>
                  </a:lnTo>
                  <a:lnTo>
                    <a:pt x="79180" y="405047"/>
                  </a:lnTo>
                  <a:lnTo>
                    <a:pt x="87335" y="408071"/>
                  </a:lnTo>
                  <a:lnTo>
                    <a:pt x="95111" y="407748"/>
                  </a:lnTo>
                  <a:lnTo>
                    <a:pt x="109991" y="401150"/>
                  </a:lnTo>
                  <a:lnTo>
                    <a:pt x="165997" y="357620"/>
                  </a:lnTo>
                  <a:lnTo>
                    <a:pt x="221664" y="318943"/>
                  </a:lnTo>
                  <a:lnTo>
                    <a:pt x="244025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547048" y="2709969"/>
              <a:ext cx="229319" cy="354556"/>
            </a:xfrm>
            <a:custGeom>
              <a:avLst/>
              <a:gdLst/>
              <a:ahLst/>
              <a:cxnLst/>
              <a:rect l="0" t="0" r="0" b="0"/>
              <a:pathLst>
                <a:path w="229319" h="354556">
                  <a:moveTo>
                    <a:pt x="120083" y="0"/>
                  </a:moveTo>
                  <a:lnTo>
                    <a:pt x="70585" y="55087"/>
                  </a:lnTo>
                  <a:lnTo>
                    <a:pt x="35807" y="117060"/>
                  </a:lnTo>
                  <a:lnTo>
                    <a:pt x="13359" y="172212"/>
                  </a:lnTo>
                  <a:lnTo>
                    <a:pt x="0" y="228166"/>
                  </a:lnTo>
                  <a:lnTo>
                    <a:pt x="6199" y="281160"/>
                  </a:lnTo>
                  <a:lnTo>
                    <a:pt x="18489" y="314933"/>
                  </a:lnTo>
                  <a:lnTo>
                    <a:pt x="24278" y="325769"/>
                  </a:lnTo>
                  <a:lnTo>
                    <a:pt x="40068" y="340928"/>
                  </a:lnTo>
                  <a:lnTo>
                    <a:pt x="59954" y="350395"/>
                  </a:lnTo>
                  <a:lnTo>
                    <a:pt x="96288" y="354555"/>
                  </a:lnTo>
                  <a:lnTo>
                    <a:pt x="118866" y="351382"/>
                  </a:lnTo>
                  <a:lnTo>
                    <a:pt x="137480" y="342953"/>
                  </a:lnTo>
                  <a:lnTo>
                    <a:pt x="191266" y="301813"/>
                  </a:lnTo>
                  <a:lnTo>
                    <a:pt x="205532" y="281538"/>
                  </a:lnTo>
                  <a:lnTo>
                    <a:pt x="228114" y="222356"/>
                  </a:lnTo>
                  <a:lnTo>
                    <a:pt x="229318" y="200601"/>
                  </a:lnTo>
                  <a:lnTo>
                    <a:pt x="220559" y="158038"/>
                  </a:lnTo>
                  <a:lnTo>
                    <a:pt x="213974" y="149812"/>
                  </a:lnTo>
                  <a:lnTo>
                    <a:pt x="194178" y="137553"/>
                  </a:lnTo>
                  <a:lnTo>
                    <a:pt x="182348" y="136156"/>
                  </a:lnTo>
                  <a:lnTo>
                    <a:pt x="156725" y="140842"/>
                  </a:lnTo>
                  <a:lnTo>
                    <a:pt x="121581" y="156635"/>
                  </a:lnTo>
                  <a:lnTo>
                    <a:pt x="62633" y="214857"/>
                  </a:lnTo>
                  <a:lnTo>
                    <a:pt x="1479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337948" y="357968"/>
            <a:ext cx="568540" cy="442198"/>
            <a:chOff x="5337948" y="357968"/>
            <a:chExt cx="568540" cy="442198"/>
          </a:xfrm>
        </p:grpSpPr>
        <p:sp>
          <p:nvSpPr>
            <p:cNvPr id="35" name="Freeform 34"/>
            <p:cNvSpPr/>
            <p:nvPr/>
          </p:nvSpPr>
          <p:spPr>
            <a:xfrm>
              <a:off x="5464290" y="389554"/>
              <a:ext cx="1" cy="242156"/>
            </a:xfrm>
            <a:custGeom>
              <a:avLst/>
              <a:gdLst/>
              <a:ahLst/>
              <a:cxnLst/>
              <a:rect l="0" t="0" r="0" b="0"/>
              <a:pathLst>
                <a:path w="1" h="242156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56280"/>
                  </a:lnTo>
                  <a:lnTo>
                    <a:pt x="0" y="21306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37948" y="357968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82696" y="11453"/>
                  </a:lnTo>
                  <a:lnTo>
                    <a:pt x="134851" y="18212"/>
                  </a:lnTo>
                  <a:lnTo>
                    <a:pt x="83629" y="20214"/>
                  </a:lnTo>
                  <a:lnTo>
                    <a:pt x="25098" y="2648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27461" y="521894"/>
              <a:ext cx="84229" cy="91175"/>
            </a:xfrm>
            <a:custGeom>
              <a:avLst/>
              <a:gdLst/>
              <a:ahLst/>
              <a:cxnLst/>
              <a:rect l="0" t="0" r="0" b="0"/>
              <a:pathLst>
                <a:path w="84229" h="91175">
                  <a:moveTo>
                    <a:pt x="0" y="4530"/>
                  </a:moveTo>
                  <a:lnTo>
                    <a:pt x="3120" y="47222"/>
                  </a:lnTo>
                  <a:lnTo>
                    <a:pt x="15618" y="91174"/>
                  </a:lnTo>
                  <a:lnTo>
                    <a:pt x="11430" y="49360"/>
                  </a:lnTo>
                  <a:lnTo>
                    <a:pt x="16385" y="15864"/>
                  </a:lnTo>
                  <a:lnTo>
                    <a:pt x="22621" y="8576"/>
                  </a:lnTo>
                  <a:lnTo>
                    <a:pt x="42029" y="479"/>
                  </a:lnTo>
                  <a:lnTo>
                    <a:pt x="60014" y="0"/>
                  </a:lnTo>
                  <a:lnTo>
                    <a:pt x="84228" y="45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653803" y="558010"/>
              <a:ext cx="73700" cy="63172"/>
            </a:xfrm>
            <a:custGeom>
              <a:avLst/>
              <a:gdLst/>
              <a:ahLst/>
              <a:cxnLst/>
              <a:rect l="0" t="0" r="0" b="0"/>
              <a:pathLst>
                <a:path w="73700" h="63172">
                  <a:moveTo>
                    <a:pt x="0" y="0"/>
                  </a:moveTo>
                  <a:lnTo>
                    <a:pt x="58563" y="49498"/>
                  </a:lnTo>
                  <a:lnTo>
                    <a:pt x="73699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653803" y="526424"/>
              <a:ext cx="136871" cy="273742"/>
            </a:xfrm>
            <a:custGeom>
              <a:avLst/>
              <a:gdLst/>
              <a:ahLst/>
              <a:cxnLst/>
              <a:rect l="0" t="0" r="0" b="0"/>
              <a:pathLst>
                <a:path w="136871" h="273742">
                  <a:moveTo>
                    <a:pt x="136870" y="0"/>
                  </a:moveTo>
                  <a:lnTo>
                    <a:pt x="102123" y="53875"/>
                  </a:lnTo>
                  <a:lnTo>
                    <a:pt x="70312" y="117092"/>
                  </a:lnTo>
                  <a:lnTo>
                    <a:pt x="53360" y="169402"/>
                  </a:lnTo>
                  <a:lnTo>
                    <a:pt x="27954" y="230365"/>
                  </a:lnTo>
                  <a:lnTo>
                    <a:pt x="15041" y="25932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22176" y="709872"/>
              <a:ext cx="347441" cy="6066"/>
            </a:xfrm>
            <a:custGeom>
              <a:avLst/>
              <a:gdLst/>
              <a:ahLst/>
              <a:cxnLst/>
              <a:rect l="0" t="0" r="0" b="0"/>
              <a:pathLst>
                <a:path w="347441" h="6066">
                  <a:moveTo>
                    <a:pt x="347440" y="6065"/>
                  </a:moveTo>
                  <a:lnTo>
                    <a:pt x="293296" y="6065"/>
                  </a:lnTo>
                  <a:lnTo>
                    <a:pt x="232760" y="6065"/>
                  </a:lnTo>
                  <a:lnTo>
                    <a:pt x="181790" y="6065"/>
                  </a:lnTo>
                  <a:lnTo>
                    <a:pt x="120570" y="0"/>
                  </a:lnTo>
                  <a:lnTo>
                    <a:pt x="63417" y="4521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885430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95958" y="5685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6109375" y="278998"/>
            <a:ext cx="190870" cy="436940"/>
          </a:xfrm>
          <a:custGeom>
            <a:avLst/>
            <a:gdLst/>
            <a:ahLst/>
            <a:cxnLst/>
            <a:rect l="0" t="0" r="0" b="0"/>
            <a:pathLst>
              <a:path w="190870" h="436940">
                <a:moveTo>
                  <a:pt x="165609" y="152670"/>
                </a:moveTo>
                <a:lnTo>
                  <a:pt x="165610" y="94053"/>
                </a:lnTo>
                <a:lnTo>
                  <a:pt x="160020" y="59263"/>
                </a:lnTo>
                <a:lnTo>
                  <a:pt x="145366" y="32317"/>
                </a:lnTo>
                <a:lnTo>
                  <a:pt x="120617" y="9515"/>
                </a:lnTo>
                <a:lnTo>
                  <a:pt x="94920" y="1308"/>
                </a:lnTo>
                <a:lnTo>
                  <a:pt x="66341" y="0"/>
                </a:lnTo>
                <a:lnTo>
                  <a:pt x="41942" y="7218"/>
                </a:lnTo>
                <a:lnTo>
                  <a:pt x="25638" y="21344"/>
                </a:lnTo>
                <a:lnTo>
                  <a:pt x="14493" y="40491"/>
                </a:lnTo>
                <a:lnTo>
                  <a:pt x="2811" y="77578"/>
                </a:lnTo>
                <a:lnTo>
                  <a:pt x="0" y="117032"/>
                </a:lnTo>
                <a:lnTo>
                  <a:pt x="7225" y="151469"/>
                </a:lnTo>
                <a:lnTo>
                  <a:pt x="30035" y="191427"/>
                </a:lnTo>
                <a:lnTo>
                  <a:pt x="36622" y="199565"/>
                </a:lnTo>
                <a:lnTo>
                  <a:pt x="56419" y="208607"/>
                </a:lnTo>
                <a:lnTo>
                  <a:pt x="107256" y="214412"/>
                </a:lnTo>
                <a:lnTo>
                  <a:pt x="128366" y="208967"/>
                </a:lnTo>
                <a:lnTo>
                  <a:pt x="160982" y="186407"/>
                </a:lnTo>
                <a:lnTo>
                  <a:pt x="177236" y="160716"/>
                </a:lnTo>
                <a:lnTo>
                  <a:pt x="190869" y="127613"/>
                </a:lnTo>
                <a:lnTo>
                  <a:pt x="187015" y="189914"/>
                </a:lnTo>
                <a:lnTo>
                  <a:pt x="186735" y="249974"/>
                </a:lnTo>
                <a:lnTo>
                  <a:pt x="186679" y="308068"/>
                </a:lnTo>
                <a:lnTo>
                  <a:pt x="186669" y="371536"/>
                </a:lnTo>
                <a:lnTo>
                  <a:pt x="186667" y="408982"/>
                </a:lnTo>
                <a:lnTo>
                  <a:pt x="186666" y="43693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5341692" y="1457407"/>
            <a:ext cx="1019364" cy="442198"/>
            <a:chOff x="5341692" y="1457407"/>
            <a:chExt cx="1019364" cy="442198"/>
          </a:xfrm>
        </p:grpSpPr>
        <p:sp>
          <p:nvSpPr>
            <p:cNvPr id="45" name="Freeform 44"/>
            <p:cNvSpPr/>
            <p:nvPr/>
          </p:nvSpPr>
          <p:spPr>
            <a:xfrm>
              <a:off x="5341692" y="1476675"/>
              <a:ext cx="156027" cy="320005"/>
            </a:xfrm>
            <a:custGeom>
              <a:avLst/>
              <a:gdLst/>
              <a:ahLst/>
              <a:cxnLst/>
              <a:rect l="0" t="0" r="0" b="0"/>
              <a:pathLst>
                <a:path w="156027" h="320005">
                  <a:moveTo>
                    <a:pt x="113912" y="64960"/>
                  </a:moveTo>
                  <a:lnTo>
                    <a:pt x="113912" y="42603"/>
                  </a:lnTo>
                  <a:lnTo>
                    <a:pt x="107673" y="25387"/>
                  </a:lnTo>
                  <a:lnTo>
                    <a:pt x="102733" y="17521"/>
                  </a:lnTo>
                  <a:lnTo>
                    <a:pt x="87887" y="5661"/>
                  </a:lnTo>
                  <a:lnTo>
                    <a:pt x="79014" y="861"/>
                  </a:lnTo>
                  <a:lnTo>
                    <a:pt x="69590" y="0"/>
                  </a:lnTo>
                  <a:lnTo>
                    <a:pt x="49759" y="5283"/>
                  </a:lnTo>
                  <a:lnTo>
                    <a:pt x="32367" y="21669"/>
                  </a:lnTo>
                  <a:lnTo>
                    <a:pt x="7727" y="64727"/>
                  </a:lnTo>
                  <a:lnTo>
                    <a:pt x="0" y="115433"/>
                  </a:lnTo>
                  <a:lnTo>
                    <a:pt x="1594" y="170510"/>
                  </a:lnTo>
                  <a:lnTo>
                    <a:pt x="7238" y="226449"/>
                  </a:lnTo>
                  <a:lnTo>
                    <a:pt x="19394" y="262937"/>
                  </a:lnTo>
                  <a:lnTo>
                    <a:pt x="37813" y="295975"/>
                  </a:lnTo>
                  <a:lnTo>
                    <a:pt x="54354" y="311133"/>
                  </a:lnTo>
                  <a:lnTo>
                    <a:pt x="63678" y="316813"/>
                  </a:lnTo>
                  <a:lnTo>
                    <a:pt x="86517" y="320004"/>
                  </a:lnTo>
                  <a:lnTo>
                    <a:pt x="109925" y="316353"/>
                  </a:lnTo>
                  <a:lnTo>
                    <a:pt x="128128" y="306932"/>
                  </a:lnTo>
                  <a:lnTo>
                    <a:pt x="140897" y="291826"/>
                  </a:lnTo>
                  <a:lnTo>
                    <a:pt x="156026" y="2650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29303" y="1478464"/>
              <a:ext cx="136872" cy="326384"/>
            </a:xfrm>
            <a:custGeom>
              <a:avLst/>
              <a:gdLst/>
              <a:ahLst/>
              <a:cxnLst/>
              <a:rect l="0" t="0" r="0" b="0"/>
              <a:pathLst>
                <a:path w="136872" h="326384">
                  <a:moveTo>
                    <a:pt x="0" y="0"/>
                  </a:moveTo>
                  <a:lnTo>
                    <a:pt x="3120" y="54144"/>
                  </a:lnTo>
                  <a:lnTo>
                    <a:pt x="16789" y="116964"/>
                  </a:lnTo>
                  <a:lnTo>
                    <a:pt x="23334" y="174359"/>
                  </a:lnTo>
                  <a:lnTo>
                    <a:pt x="29956" y="225774"/>
                  </a:lnTo>
                  <a:lnTo>
                    <a:pt x="30094" y="280990"/>
                  </a:lnTo>
                  <a:lnTo>
                    <a:pt x="24255" y="313583"/>
                  </a:lnTo>
                  <a:lnTo>
                    <a:pt x="23189" y="312001"/>
                  </a:lnTo>
                  <a:lnTo>
                    <a:pt x="22508" y="264611"/>
                  </a:lnTo>
                  <a:lnTo>
                    <a:pt x="30716" y="233211"/>
                  </a:lnTo>
                  <a:lnTo>
                    <a:pt x="41338" y="216343"/>
                  </a:lnTo>
                  <a:lnTo>
                    <a:pt x="48616" y="212079"/>
                  </a:lnTo>
                  <a:lnTo>
                    <a:pt x="66061" y="210461"/>
                  </a:lnTo>
                  <a:lnTo>
                    <a:pt x="95613" y="221716"/>
                  </a:lnTo>
                  <a:lnTo>
                    <a:pt x="109955" y="236580"/>
                  </a:lnTo>
                  <a:lnTo>
                    <a:pt x="128695" y="274719"/>
                  </a:lnTo>
                  <a:lnTo>
                    <a:pt x="136871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684204" y="1652924"/>
              <a:ext cx="119635" cy="164356"/>
            </a:xfrm>
            <a:custGeom>
              <a:avLst/>
              <a:gdLst/>
              <a:ahLst/>
              <a:cxnLst/>
              <a:rect l="0" t="0" r="0" b="0"/>
              <a:pathLst>
                <a:path w="119635" h="164356">
                  <a:moveTo>
                    <a:pt x="3027" y="120338"/>
                  </a:moveTo>
                  <a:lnTo>
                    <a:pt x="21007" y="104697"/>
                  </a:lnTo>
                  <a:lnTo>
                    <a:pt x="77381" y="80731"/>
                  </a:lnTo>
                  <a:lnTo>
                    <a:pt x="98074" y="69199"/>
                  </a:lnTo>
                  <a:lnTo>
                    <a:pt x="112730" y="53156"/>
                  </a:lnTo>
                  <a:lnTo>
                    <a:pt x="118276" y="43964"/>
                  </a:lnTo>
                  <a:lnTo>
                    <a:pt x="119634" y="34327"/>
                  </a:lnTo>
                  <a:lnTo>
                    <a:pt x="114904" y="14260"/>
                  </a:lnTo>
                  <a:lnTo>
                    <a:pt x="106857" y="7506"/>
                  </a:lnTo>
                  <a:lnTo>
                    <a:pt x="82319" y="0"/>
                  </a:lnTo>
                  <a:lnTo>
                    <a:pt x="58155" y="2903"/>
                  </a:lnTo>
                  <a:lnTo>
                    <a:pt x="36887" y="11993"/>
                  </a:lnTo>
                  <a:lnTo>
                    <a:pt x="19635" y="23831"/>
                  </a:lnTo>
                  <a:lnTo>
                    <a:pt x="7289" y="43131"/>
                  </a:lnTo>
                  <a:lnTo>
                    <a:pt x="2358" y="54828"/>
                  </a:lnTo>
                  <a:lnTo>
                    <a:pt x="0" y="80304"/>
                  </a:lnTo>
                  <a:lnTo>
                    <a:pt x="4021" y="104884"/>
                  </a:lnTo>
                  <a:lnTo>
                    <a:pt x="13607" y="123608"/>
                  </a:lnTo>
                  <a:lnTo>
                    <a:pt x="37747" y="147303"/>
                  </a:lnTo>
                  <a:lnTo>
                    <a:pt x="67127" y="163552"/>
                  </a:lnTo>
                  <a:lnTo>
                    <a:pt x="77345" y="164355"/>
                  </a:lnTo>
                  <a:lnTo>
                    <a:pt x="118840" y="1519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69137" y="1639318"/>
              <a:ext cx="144478" cy="168367"/>
            </a:xfrm>
            <a:custGeom>
              <a:avLst/>
              <a:gdLst/>
              <a:ahLst/>
              <a:cxnLst/>
              <a:rect l="0" t="0" r="0" b="0"/>
              <a:pathLst>
                <a:path w="144478" h="168367">
                  <a:moveTo>
                    <a:pt x="91835" y="18130"/>
                  </a:moveTo>
                  <a:lnTo>
                    <a:pt x="80656" y="6952"/>
                  </a:lnTo>
                  <a:lnTo>
                    <a:pt x="62690" y="1464"/>
                  </a:lnTo>
                  <a:lnTo>
                    <a:pt x="51348" y="0"/>
                  </a:lnTo>
                  <a:lnTo>
                    <a:pt x="32506" y="4613"/>
                  </a:lnTo>
                  <a:lnTo>
                    <a:pt x="24206" y="9119"/>
                  </a:lnTo>
                  <a:lnTo>
                    <a:pt x="11865" y="26603"/>
                  </a:lnTo>
                  <a:lnTo>
                    <a:pt x="3651" y="49972"/>
                  </a:lnTo>
                  <a:lnTo>
                    <a:pt x="0" y="75956"/>
                  </a:lnTo>
                  <a:lnTo>
                    <a:pt x="9122" y="116892"/>
                  </a:lnTo>
                  <a:lnTo>
                    <a:pt x="26643" y="147479"/>
                  </a:lnTo>
                  <a:lnTo>
                    <a:pt x="42974" y="160626"/>
                  </a:lnTo>
                  <a:lnTo>
                    <a:pt x="52242" y="165770"/>
                  </a:lnTo>
                  <a:lnTo>
                    <a:pt x="71898" y="168366"/>
                  </a:lnTo>
                  <a:lnTo>
                    <a:pt x="92332" y="164450"/>
                  </a:lnTo>
                  <a:lnTo>
                    <a:pt x="127808" y="145992"/>
                  </a:lnTo>
                  <a:lnTo>
                    <a:pt x="144477" y="1339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066257" y="1457407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58333"/>
                  </a:lnTo>
                  <a:lnTo>
                    <a:pt x="12997" y="207570"/>
                  </a:lnTo>
                  <a:lnTo>
                    <a:pt x="19464" y="266129"/>
                  </a:lnTo>
                  <a:lnTo>
                    <a:pt x="20847" y="324355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105150" y="1562692"/>
              <a:ext cx="97978" cy="200042"/>
            </a:xfrm>
            <a:custGeom>
              <a:avLst/>
              <a:gdLst/>
              <a:ahLst/>
              <a:cxnLst/>
              <a:rect l="0" t="0" r="0" b="0"/>
              <a:pathLst>
                <a:path w="97978" h="200042">
                  <a:moveTo>
                    <a:pt x="76920" y="0"/>
                  </a:moveTo>
                  <a:lnTo>
                    <a:pt x="58940" y="24046"/>
                  </a:lnTo>
                  <a:lnTo>
                    <a:pt x="12142" y="67804"/>
                  </a:lnTo>
                  <a:lnTo>
                    <a:pt x="2117" y="86287"/>
                  </a:lnTo>
                  <a:lnTo>
                    <a:pt x="0" y="106200"/>
                  </a:lnTo>
                  <a:lnTo>
                    <a:pt x="1074" y="116423"/>
                  </a:lnTo>
                  <a:lnTo>
                    <a:pt x="11625" y="134022"/>
                  </a:lnTo>
                  <a:lnTo>
                    <a:pt x="49734" y="170420"/>
                  </a:lnTo>
                  <a:lnTo>
                    <a:pt x="97977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350319" y="1868018"/>
              <a:ext cx="863338" cy="31587"/>
            </a:xfrm>
            <a:custGeom>
              <a:avLst/>
              <a:gdLst/>
              <a:ahLst/>
              <a:cxnLst/>
              <a:rect l="0" t="0" r="0" b="0"/>
              <a:pathLst>
                <a:path w="863338" h="31587">
                  <a:moveTo>
                    <a:pt x="863337" y="0"/>
                  </a:moveTo>
                  <a:lnTo>
                    <a:pt x="809192" y="0"/>
                  </a:lnTo>
                  <a:lnTo>
                    <a:pt x="748656" y="0"/>
                  </a:lnTo>
                  <a:lnTo>
                    <a:pt x="697686" y="0"/>
                  </a:lnTo>
                  <a:lnTo>
                    <a:pt x="645539" y="0"/>
                  </a:lnTo>
                  <a:lnTo>
                    <a:pt x="593043" y="0"/>
                  </a:lnTo>
                  <a:lnTo>
                    <a:pt x="534855" y="0"/>
                  </a:lnTo>
                  <a:lnTo>
                    <a:pt x="473161" y="0"/>
                  </a:lnTo>
                  <a:lnTo>
                    <a:pt x="416017" y="0"/>
                  </a:lnTo>
                  <a:lnTo>
                    <a:pt x="356451" y="0"/>
                  </a:lnTo>
                  <a:lnTo>
                    <a:pt x="299937" y="5589"/>
                  </a:lnTo>
                  <a:lnTo>
                    <a:pt x="246148" y="14654"/>
                  </a:lnTo>
                  <a:lnTo>
                    <a:pt x="187576" y="19160"/>
                  </a:lnTo>
                  <a:lnTo>
                    <a:pt x="131357" y="20495"/>
                  </a:lnTo>
                  <a:lnTo>
                    <a:pt x="75600" y="28182"/>
                  </a:lnTo>
                  <a:lnTo>
                    <a:pt x="26979" y="3091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39998" y="159427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50526" y="173114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597754" y="1495579"/>
            <a:ext cx="447654" cy="351119"/>
            <a:chOff x="6597754" y="1495579"/>
            <a:chExt cx="447654" cy="351119"/>
          </a:xfrm>
        </p:grpSpPr>
        <p:sp>
          <p:nvSpPr>
            <p:cNvPr id="55" name="Freeform 54"/>
            <p:cNvSpPr/>
            <p:nvPr/>
          </p:nvSpPr>
          <p:spPr>
            <a:xfrm>
              <a:off x="6782845" y="1510049"/>
              <a:ext cx="9879" cy="305328"/>
            </a:xfrm>
            <a:custGeom>
              <a:avLst/>
              <a:gdLst/>
              <a:ahLst/>
              <a:cxnLst/>
              <a:rect l="0" t="0" r="0" b="0"/>
              <a:pathLst>
                <a:path w="9879" h="305328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2662" y="147998"/>
                  </a:lnTo>
                  <a:lnTo>
                    <a:pt x="7740" y="197099"/>
                  </a:lnTo>
                  <a:lnTo>
                    <a:pt x="9456" y="255612"/>
                  </a:lnTo>
                  <a:lnTo>
                    <a:pt x="9878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03252" y="18153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597754" y="1573220"/>
              <a:ext cx="216027" cy="170344"/>
            </a:xfrm>
            <a:custGeom>
              <a:avLst/>
              <a:gdLst/>
              <a:ahLst/>
              <a:cxnLst/>
              <a:rect l="0" t="0" r="0" b="0"/>
              <a:pathLst>
                <a:path w="216027" h="170344">
                  <a:moveTo>
                    <a:pt x="216026" y="84228"/>
                  </a:moveTo>
                  <a:lnTo>
                    <a:pt x="154915" y="109422"/>
                  </a:lnTo>
                  <a:lnTo>
                    <a:pt x="100485" y="135061"/>
                  </a:lnTo>
                  <a:lnTo>
                    <a:pt x="37065" y="166559"/>
                  </a:lnTo>
                  <a:lnTo>
                    <a:pt x="15995" y="170343"/>
                  </a:lnTo>
                  <a:lnTo>
                    <a:pt x="5463" y="169714"/>
                  </a:lnTo>
                  <a:lnTo>
                    <a:pt x="781" y="164615"/>
                  </a:lnTo>
                  <a:lnTo>
                    <a:pt x="0" y="156537"/>
                  </a:lnTo>
                  <a:lnTo>
                    <a:pt x="14312" y="103932"/>
                  </a:lnTo>
                  <a:lnTo>
                    <a:pt x="31859" y="51682"/>
                  </a:lnTo>
                  <a:lnTo>
                    <a:pt x="370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63115" y="1495579"/>
              <a:ext cx="182293" cy="351119"/>
            </a:xfrm>
            <a:custGeom>
              <a:avLst/>
              <a:gdLst/>
              <a:ahLst/>
              <a:cxnLst/>
              <a:rect l="0" t="0" r="0" b="0"/>
              <a:pathLst>
                <a:path w="182293" h="351119">
                  <a:moveTo>
                    <a:pt x="182292" y="88170"/>
                  </a:moveTo>
                  <a:lnTo>
                    <a:pt x="165524" y="99348"/>
                  </a:lnTo>
                  <a:lnTo>
                    <a:pt x="154172" y="114195"/>
                  </a:lnTo>
                  <a:lnTo>
                    <a:pt x="118501" y="172834"/>
                  </a:lnTo>
                  <a:lnTo>
                    <a:pt x="101000" y="207232"/>
                  </a:lnTo>
                  <a:lnTo>
                    <a:pt x="80903" y="266196"/>
                  </a:lnTo>
                  <a:lnTo>
                    <a:pt x="72443" y="299625"/>
                  </a:lnTo>
                  <a:lnTo>
                    <a:pt x="74198" y="325260"/>
                  </a:lnTo>
                  <a:lnTo>
                    <a:pt x="78644" y="335137"/>
                  </a:lnTo>
                  <a:lnTo>
                    <a:pt x="92942" y="349231"/>
                  </a:lnTo>
                  <a:lnTo>
                    <a:pt x="101668" y="351118"/>
                  </a:lnTo>
                  <a:lnTo>
                    <a:pt x="120723" y="346975"/>
                  </a:lnTo>
                  <a:lnTo>
                    <a:pt x="145592" y="331489"/>
                  </a:lnTo>
                  <a:lnTo>
                    <a:pt x="157402" y="315635"/>
                  </a:lnTo>
                  <a:lnTo>
                    <a:pt x="165381" y="295720"/>
                  </a:lnTo>
                  <a:lnTo>
                    <a:pt x="168927" y="271271"/>
                  </a:lnTo>
                  <a:lnTo>
                    <a:pt x="164264" y="247927"/>
                  </a:lnTo>
                  <a:lnTo>
                    <a:pt x="153223" y="227023"/>
                  </a:lnTo>
                  <a:lnTo>
                    <a:pt x="91349" y="165593"/>
                  </a:lnTo>
                  <a:lnTo>
                    <a:pt x="32378" y="125811"/>
                  </a:lnTo>
                  <a:lnTo>
                    <a:pt x="11790" y="104262"/>
                  </a:lnTo>
                  <a:lnTo>
                    <a:pt x="2009" y="85963"/>
                  </a:lnTo>
                  <a:lnTo>
                    <a:pt x="0" y="66132"/>
                  </a:lnTo>
                  <a:lnTo>
                    <a:pt x="4177" y="46790"/>
                  </a:lnTo>
                  <a:lnTo>
                    <a:pt x="13832" y="30394"/>
                  </a:lnTo>
                  <a:lnTo>
                    <a:pt x="29042" y="18428"/>
                  </a:lnTo>
                  <a:lnTo>
                    <a:pt x="67403" y="1214"/>
                  </a:lnTo>
                  <a:lnTo>
                    <a:pt x="91066" y="0"/>
                  </a:lnTo>
                  <a:lnTo>
                    <a:pt x="138796" y="8752"/>
                  </a:lnTo>
                  <a:lnTo>
                    <a:pt x="147446" y="14168"/>
                  </a:lnTo>
                  <a:lnTo>
                    <a:pt x="160176" y="29544"/>
                  </a:lnTo>
                  <a:lnTo>
                    <a:pt x="162869" y="38557"/>
                  </a:lnTo>
                  <a:lnTo>
                    <a:pt x="161235" y="776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192599" y="2009144"/>
            <a:ext cx="1073908" cy="948998"/>
            <a:chOff x="6192599" y="2009144"/>
            <a:chExt cx="1073908" cy="948998"/>
          </a:xfrm>
        </p:grpSpPr>
        <p:sp>
          <p:nvSpPr>
            <p:cNvPr id="60" name="Freeform 59"/>
            <p:cNvSpPr/>
            <p:nvPr/>
          </p:nvSpPr>
          <p:spPr>
            <a:xfrm>
              <a:off x="6445283" y="2131231"/>
              <a:ext cx="94757" cy="94757"/>
            </a:xfrm>
            <a:custGeom>
              <a:avLst/>
              <a:gdLst/>
              <a:ahLst/>
              <a:cxnLst/>
              <a:rect l="0" t="0" r="0" b="0"/>
              <a:pathLst>
                <a:path w="94757" h="94757">
                  <a:moveTo>
                    <a:pt x="94756" y="0"/>
                  </a:moveTo>
                  <a:lnTo>
                    <a:pt x="35164" y="49498"/>
                  </a:lnTo>
                  <a:lnTo>
                    <a:pt x="9372" y="7611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24226" y="2120702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0" y="0"/>
                  </a:moveTo>
                  <a:lnTo>
                    <a:pt x="54115" y="45782"/>
                  </a:lnTo>
                  <a:lnTo>
                    <a:pt x="111774" y="101374"/>
                  </a:lnTo>
                  <a:lnTo>
                    <a:pt x="13687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48264" y="2009144"/>
              <a:ext cx="155030" cy="311601"/>
            </a:xfrm>
            <a:custGeom>
              <a:avLst/>
              <a:gdLst/>
              <a:ahLst/>
              <a:cxnLst/>
              <a:rect l="0" t="0" r="0" b="0"/>
              <a:pathLst>
                <a:path w="155030" h="311601">
                  <a:moveTo>
                    <a:pt x="133972" y="90501"/>
                  </a:moveTo>
                  <a:lnTo>
                    <a:pt x="145150" y="79323"/>
                  </a:lnTo>
                  <a:lnTo>
                    <a:pt x="147274" y="72520"/>
                  </a:lnTo>
                  <a:lnTo>
                    <a:pt x="146512" y="55604"/>
                  </a:lnTo>
                  <a:lnTo>
                    <a:pt x="139156" y="39506"/>
                  </a:lnTo>
                  <a:lnTo>
                    <a:pt x="115369" y="10108"/>
                  </a:lnTo>
                  <a:lnTo>
                    <a:pt x="95678" y="2128"/>
                  </a:lnTo>
                  <a:lnTo>
                    <a:pt x="83877" y="0"/>
                  </a:lnTo>
                  <a:lnTo>
                    <a:pt x="61404" y="3875"/>
                  </a:lnTo>
                  <a:lnTo>
                    <a:pt x="32142" y="19211"/>
                  </a:lnTo>
                  <a:lnTo>
                    <a:pt x="23971" y="25427"/>
                  </a:lnTo>
                  <a:lnTo>
                    <a:pt x="11773" y="44812"/>
                  </a:lnTo>
                  <a:lnTo>
                    <a:pt x="3622" y="69025"/>
                  </a:lnTo>
                  <a:lnTo>
                    <a:pt x="0" y="95384"/>
                  </a:lnTo>
                  <a:lnTo>
                    <a:pt x="9139" y="136532"/>
                  </a:lnTo>
                  <a:lnTo>
                    <a:pt x="23508" y="155023"/>
                  </a:lnTo>
                  <a:lnTo>
                    <a:pt x="32254" y="161592"/>
                  </a:lnTo>
                  <a:lnTo>
                    <a:pt x="41593" y="163631"/>
                  </a:lnTo>
                  <a:lnTo>
                    <a:pt x="61329" y="159658"/>
                  </a:lnTo>
                  <a:lnTo>
                    <a:pt x="86582" y="144267"/>
                  </a:lnTo>
                  <a:lnTo>
                    <a:pt x="98482" y="125316"/>
                  </a:lnTo>
                  <a:lnTo>
                    <a:pt x="121243" y="80611"/>
                  </a:lnTo>
                  <a:lnTo>
                    <a:pt x="125486" y="78058"/>
                  </a:lnTo>
                  <a:lnTo>
                    <a:pt x="128314" y="81036"/>
                  </a:lnTo>
                  <a:lnTo>
                    <a:pt x="132295" y="107584"/>
                  </a:lnTo>
                  <a:lnTo>
                    <a:pt x="140987" y="164847"/>
                  </a:lnTo>
                  <a:lnTo>
                    <a:pt x="146926" y="220784"/>
                  </a:lnTo>
                  <a:lnTo>
                    <a:pt x="153428" y="282222"/>
                  </a:lnTo>
                  <a:lnTo>
                    <a:pt x="155029" y="3116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92599" y="2436557"/>
              <a:ext cx="1073908" cy="10530"/>
            </a:xfrm>
            <a:custGeom>
              <a:avLst/>
              <a:gdLst/>
              <a:ahLst/>
              <a:cxnLst/>
              <a:rect l="0" t="0" r="0" b="0"/>
              <a:pathLst>
                <a:path w="1073908" h="10530">
                  <a:moveTo>
                    <a:pt x="1073907" y="0"/>
                  </a:moveTo>
                  <a:lnTo>
                    <a:pt x="1031215" y="3120"/>
                  </a:lnTo>
                  <a:lnTo>
                    <a:pt x="970669" y="9553"/>
                  </a:lnTo>
                  <a:lnTo>
                    <a:pt x="912570" y="7216"/>
                  </a:lnTo>
                  <a:lnTo>
                    <a:pt x="862326" y="5258"/>
                  </a:lnTo>
                  <a:lnTo>
                    <a:pt x="804156" y="8967"/>
                  </a:lnTo>
                  <a:lnTo>
                    <a:pt x="759825" y="9834"/>
                  </a:lnTo>
                  <a:lnTo>
                    <a:pt x="697746" y="10323"/>
                  </a:lnTo>
                  <a:lnTo>
                    <a:pt x="645167" y="10468"/>
                  </a:lnTo>
                  <a:lnTo>
                    <a:pt x="583964" y="9341"/>
                  </a:lnTo>
                  <a:lnTo>
                    <a:pt x="529472" y="5311"/>
                  </a:lnTo>
                  <a:lnTo>
                    <a:pt x="479323" y="9498"/>
                  </a:lnTo>
                  <a:lnTo>
                    <a:pt x="427070" y="10223"/>
                  </a:lnTo>
                  <a:lnTo>
                    <a:pt x="378313" y="10438"/>
                  </a:lnTo>
                  <a:lnTo>
                    <a:pt x="317464" y="10502"/>
                  </a:lnTo>
                  <a:lnTo>
                    <a:pt x="271336" y="10517"/>
                  </a:lnTo>
                  <a:lnTo>
                    <a:pt x="208687" y="10525"/>
                  </a:lnTo>
                  <a:lnTo>
                    <a:pt x="151130" y="10528"/>
                  </a:lnTo>
                  <a:lnTo>
                    <a:pt x="106944" y="10528"/>
                  </a:lnTo>
                  <a:lnTo>
                    <a:pt x="47284" y="1052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908484" y="2583816"/>
              <a:ext cx="305380" cy="374326"/>
            </a:xfrm>
            <a:custGeom>
              <a:avLst/>
              <a:gdLst/>
              <a:ahLst/>
              <a:cxnLst/>
              <a:rect l="0" t="0" r="0" b="0"/>
              <a:pathLst>
                <a:path w="305380" h="374326">
                  <a:moveTo>
                    <a:pt x="52695" y="21197"/>
                  </a:moveTo>
                  <a:lnTo>
                    <a:pt x="37054" y="39178"/>
                  </a:lnTo>
                  <a:lnTo>
                    <a:pt x="28976" y="56095"/>
                  </a:lnTo>
                  <a:lnTo>
                    <a:pt x="21493" y="95767"/>
                  </a:lnTo>
                  <a:lnTo>
                    <a:pt x="19026" y="95477"/>
                  </a:lnTo>
                  <a:lnTo>
                    <a:pt x="16211" y="91774"/>
                  </a:lnTo>
                  <a:lnTo>
                    <a:pt x="12249" y="64206"/>
                  </a:lnTo>
                  <a:lnTo>
                    <a:pt x="16664" y="31991"/>
                  </a:lnTo>
                  <a:lnTo>
                    <a:pt x="28493" y="13906"/>
                  </a:lnTo>
                  <a:lnTo>
                    <a:pt x="36561" y="5808"/>
                  </a:lnTo>
                  <a:lnTo>
                    <a:pt x="45448" y="1579"/>
                  </a:lnTo>
                  <a:lnTo>
                    <a:pt x="64682" y="0"/>
                  </a:lnTo>
                  <a:lnTo>
                    <a:pt x="95241" y="11277"/>
                  </a:lnTo>
                  <a:lnTo>
                    <a:pt x="120933" y="29436"/>
                  </a:lnTo>
                  <a:lnTo>
                    <a:pt x="143339" y="66108"/>
                  </a:lnTo>
                  <a:lnTo>
                    <a:pt x="160011" y="103784"/>
                  </a:lnTo>
                  <a:lnTo>
                    <a:pt x="166830" y="158437"/>
                  </a:lnTo>
                  <a:lnTo>
                    <a:pt x="168177" y="219882"/>
                  </a:lnTo>
                  <a:lnTo>
                    <a:pt x="158868" y="278769"/>
                  </a:lnTo>
                  <a:lnTo>
                    <a:pt x="129097" y="336309"/>
                  </a:lnTo>
                  <a:lnTo>
                    <a:pt x="103019" y="362828"/>
                  </a:lnTo>
                  <a:lnTo>
                    <a:pt x="80131" y="371905"/>
                  </a:lnTo>
                  <a:lnTo>
                    <a:pt x="67476" y="374325"/>
                  </a:lnTo>
                  <a:lnTo>
                    <a:pt x="44056" y="370775"/>
                  </a:lnTo>
                  <a:lnTo>
                    <a:pt x="14260" y="355623"/>
                  </a:lnTo>
                  <a:lnTo>
                    <a:pt x="6015" y="349433"/>
                  </a:lnTo>
                  <a:lnTo>
                    <a:pt x="1688" y="340626"/>
                  </a:lnTo>
                  <a:lnTo>
                    <a:pt x="0" y="318364"/>
                  </a:lnTo>
                  <a:lnTo>
                    <a:pt x="3527" y="309385"/>
                  </a:lnTo>
                  <a:lnTo>
                    <a:pt x="16804" y="296290"/>
                  </a:lnTo>
                  <a:lnTo>
                    <a:pt x="49600" y="282340"/>
                  </a:lnTo>
                  <a:lnTo>
                    <a:pt x="88953" y="281977"/>
                  </a:lnTo>
                  <a:lnTo>
                    <a:pt x="138106" y="291165"/>
                  </a:lnTo>
                  <a:lnTo>
                    <a:pt x="195476" y="297312"/>
                  </a:lnTo>
                  <a:lnTo>
                    <a:pt x="246885" y="309445"/>
                  </a:lnTo>
                  <a:lnTo>
                    <a:pt x="305379" y="3054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6592682" y="1183666"/>
            <a:ext cx="144122" cy="221099"/>
          </a:xfrm>
          <a:custGeom>
            <a:avLst/>
            <a:gdLst/>
            <a:ahLst/>
            <a:cxnLst/>
            <a:rect l="0" t="0" r="0" b="0"/>
            <a:pathLst>
              <a:path w="144122" h="221099">
                <a:moveTo>
                  <a:pt x="0" y="0"/>
                </a:moveTo>
                <a:lnTo>
                  <a:pt x="37477" y="8333"/>
                </a:lnTo>
                <a:lnTo>
                  <a:pt x="88901" y="10095"/>
                </a:lnTo>
                <a:lnTo>
                  <a:pt x="130196" y="10400"/>
                </a:lnTo>
                <a:lnTo>
                  <a:pt x="138270" y="13952"/>
                </a:lnTo>
                <a:lnTo>
                  <a:pt x="142482" y="19830"/>
                </a:lnTo>
                <a:lnTo>
                  <a:pt x="144121" y="27258"/>
                </a:lnTo>
                <a:lnTo>
                  <a:pt x="140838" y="54480"/>
                </a:lnTo>
                <a:lnTo>
                  <a:pt x="122564" y="115975"/>
                </a:lnTo>
                <a:lnTo>
                  <a:pt x="105250" y="171597"/>
                </a:lnTo>
                <a:lnTo>
                  <a:pt x="94756" y="22109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2591932" y="899645"/>
            <a:ext cx="177063" cy="363775"/>
          </a:xfrm>
          <a:custGeom>
            <a:avLst/>
            <a:gdLst/>
            <a:ahLst/>
            <a:cxnLst/>
            <a:rect l="0" t="0" r="0" b="0"/>
            <a:pathLst>
              <a:path w="177063" h="363775">
                <a:moveTo>
                  <a:pt x="124420" y="132147"/>
                </a:moveTo>
                <a:lnTo>
                  <a:pt x="133995" y="108101"/>
                </a:lnTo>
                <a:lnTo>
                  <a:pt x="158234" y="66965"/>
                </a:lnTo>
                <a:lnTo>
                  <a:pt x="159726" y="47025"/>
                </a:lnTo>
                <a:lnTo>
                  <a:pt x="155319" y="27635"/>
                </a:lnTo>
                <a:lnTo>
                  <a:pt x="145562" y="11218"/>
                </a:lnTo>
                <a:lnTo>
                  <a:pt x="137345" y="5904"/>
                </a:lnTo>
                <a:lnTo>
                  <a:pt x="115736" y="0"/>
                </a:lnTo>
                <a:lnTo>
                  <a:pt x="93654" y="3615"/>
                </a:lnTo>
                <a:lnTo>
                  <a:pt x="50883" y="25000"/>
                </a:lnTo>
                <a:lnTo>
                  <a:pt x="24772" y="44898"/>
                </a:lnTo>
                <a:lnTo>
                  <a:pt x="7807" y="71201"/>
                </a:lnTo>
                <a:lnTo>
                  <a:pt x="0" y="119935"/>
                </a:lnTo>
                <a:lnTo>
                  <a:pt x="987" y="159594"/>
                </a:lnTo>
                <a:lnTo>
                  <a:pt x="9509" y="182951"/>
                </a:lnTo>
                <a:lnTo>
                  <a:pt x="24216" y="198790"/>
                </a:lnTo>
                <a:lnTo>
                  <a:pt x="33051" y="204652"/>
                </a:lnTo>
                <a:lnTo>
                  <a:pt x="52226" y="208045"/>
                </a:lnTo>
                <a:lnTo>
                  <a:pt x="72447" y="204484"/>
                </a:lnTo>
                <a:lnTo>
                  <a:pt x="93132" y="195103"/>
                </a:lnTo>
                <a:lnTo>
                  <a:pt x="118919" y="171078"/>
                </a:lnTo>
                <a:lnTo>
                  <a:pt x="140188" y="131518"/>
                </a:lnTo>
                <a:lnTo>
                  <a:pt x="148195" y="110811"/>
                </a:lnTo>
                <a:lnTo>
                  <a:pt x="150799" y="108564"/>
                </a:lnTo>
                <a:lnTo>
                  <a:pt x="152534" y="111746"/>
                </a:lnTo>
                <a:lnTo>
                  <a:pt x="155548" y="164252"/>
                </a:lnTo>
                <a:lnTo>
                  <a:pt x="159035" y="222154"/>
                </a:lnTo>
                <a:lnTo>
                  <a:pt x="165053" y="273669"/>
                </a:lnTo>
                <a:lnTo>
                  <a:pt x="174672" y="336628"/>
                </a:lnTo>
                <a:lnTo>
                  <a:pt x="177062" y="36377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1899289" y="3284891"/>
            <a:ext cx="206411" cy="442198"/>
            <a:chOff x="1899289" y="3284891"/>
            <a:chExt cx="206411" cy="442198"/>
          </a:xfrm>
        </p:grpSpPr>
        <p:sp>
          <p:nvSpPr>
            <p:cNvPr id="68" name="Freeform 67"/>
            <p:cNvSpPr/>
            <p:nvPr/>
          </p:nvSpPr>
          <p:spPr>
            <a:xfrm>
              <a:off x="2063585" y="3284891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14654" y="58616"/>
                  </a:lnTo>
                  <a:lnTo>
                    <a:pt x="19160" y="110174"/>
                  </a:lnTo>
                  <a:lnTo>
                    <a:pt x="26084" y="169905"/>
                  </a:lnTo>
                  <a:lnTo>
                    <a:pt x="29956" y="232056"/>
                  </a:lnTo>
                  <a:lnTo>
                    <a:pt x="36692" y="294925"/>
                  </a:lnTo>
                  <a:lnTo>
                    <a:pt x="40508" y="346828"/>
                  </a:lnTo>
                  <a:lnTo>
                    <a:pt x="41797" y="403948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99289" y="3284891"/>
              <a:ext cx="153769" cy="280767"/>
            </a:xfrm>
            <a:custGeom>
              <a:avLst/>
              <a:gdLst/>
              <a:ahLst/>
              <a:cxnLst/>
              <a:rect l="0" t="0" r="0" b="0"/>
              <a:pathLst>
                <a:path w="153769" h="280767">
                  <a:moveTo>
                    <a:pt x="153768" y="157927"/>
                  </a:moveTo>
                  <a:lnTo>
                    <a:pt x="129721" y="167502"/>
                  </a:lnTo>
                  <a:lnTo>
                    <a:pt x="73069" y="217825"/>
                  </a:lnTo>
                  <a:lnTo>
                    <a:pt x="9879" y="280766"/>
                  </a:lnTo>
                  <a:lnTo>
                    <a:pt x="5199" y="280764"/>
                  </a:lnTo>
                  <a:lnTo>
                    <a:pt x="2080" y="276083"/>
                  </a:lnTo>
                  <a:lnTo>
                    <a:pt x="0" y="268283"/>
                  </a:lnTo>
                  <a:lnTo>
                    <a:pt x="2662" y="240538"/>
                  </a:lnTo>
                  <a:lnTo>
                    <a:pt x="20697" y="178842"/>
                  </a:lnTo>
                  <a:lnTo>
                    <a:pt x="33332" y="128437"/>
                  </a:lnTo>
                  <a:lnTo>
                    <a:pt x="40161" y="73420"/>
                  </a:lnTo>
                  <a:lnTo>
                    <a:pt x="56085" y="10258"/>
                  </a:lnTo>
                  <a:lnTo>
                    <a:pt x="590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505575" y="3548103"/>
            <a:ext cx="1305534" cy="272767"/>
            <a:chOff x="1505575" y="3548103"/>
            <a:chExt cx="1305534" cy="272767"/>
          </a:xfrm>
        </p:grpSpPr>
        <p:sp>
          <p:nvSpPr>
            <p:cNvPr id="71" name="Freeform 70"/>
            <p:cNvSpPr/>
            <p:nvPr/>
          </p:nvSpPr>
          <p:spPr>
            <a:xfrm>
              <a:off x="1726673" y="3758673"/>
              <a:ext cx="1084436" cy="62197"/>
            </a:xfrm>
            <a:custGeom>
              <a:avLst/>
              <a:gdLst/>
              <a:ahLst/>
              <a:cxnLst/>
              <a:rect l="0" t="0" r="0" b="0"/>
              <a:pathLst>
                <a:path w="1084436" h="62197">
                  <a:moveTo>
                    <a:pt x="1084435" y="0"/>
                  </a:moveTo>
                  <a:lnTo>
                    <a:pt x="1046957" y="8333"/>
                  </a:lnTo>
                  <a:lnTo>
                    <a:pt x="990290" y="18645"/>
                  </a:lnTo>
                  <a:lnTo>
                    <a:pt x="931528" y="29651"/>
                  </a:lnTo>
                  <a:lnTo>
                    <a:pt x="876980" y="38439"/>
                  </a:lnTo>
                  <a:lnTo>
                    <a:pt x="821145" y="41388"/>
                  </a:lnTo>
                  <a:lnTo>
                    <a:pt x="759466" y="41971"/>
                  </a:lnTo>
                  <a:lnTo>
                    <a:pt x="708298" y="47661"/>
                  </a:lnTo>
                  <a:lnTo>
                    <a:pt x="656092" y="51166"/>
                  </a:lnTo>
                  <a:lnTo>
                    <a:pt x="603580" y="52205"/>
                  </a:lnTo>
                  <a:lnTo>
                    <a:pt x="545386" y="52513"/>
                  </a:lnTo>
                  <a:lnTo>
                    <a:pt x="489279" y="52604"/>
                  </a:lnTo>
                  <a:lnTo>
                    <a:pt x="430021" y="52631"/>
                  </a:lnTo>
                  <a:lnTo>
                    <a:pt x="373599" y="52639"/>
                  </a:lnTo>
                  <a:lnTo>
                    <a:pt x="319836" y="52642"/>
                  </a:lnTo>
                  <a:lnTo>
                    <a:pt x="263739" y="59878"/>
                  </a:lnTo>
                  <a:lnTo>
                    <a:pt x="215665" y="62196"/>
                  </a:lnTo>
                  <a:lnTo>
                    <a:pt x="165546" y="61712"/>
                  </a:lnTo>
                  <a:lnTo>
                    <a:pt x="102977" y="54781"/>
                  </a:lnTo>
                  <a:lnTo>
                    <a:pt x="40229" y="5306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505575" y="3548103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31586"/>
                  </a:moveTo>
                  <a:lnTo>
                    <a:pt x="120367" y="16932"/>
                  </a:lnTo>
                  <a:lnTo>
                    <a:pt x="66193" y="10624"/>
                  </a:lnTo>
                  <a:lnTo>
                    <a:pt x="19791" y="24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987320" y="918288"/>
            <a:ext cx="360743" cy="387246"/>
            <a:chOff x="2987320" y="918288"/>
            <a:chExt cx="360743" cy="387246"/>
          </a:xfrm>
        </p:grpSpPr>
        <p:sp>
          <p:nvSpPr>
            <p:cNvPr id="74" name="Freeform 73"/>
            <p:cNvSpPr/>
            <p:nvPr/>
          </p:nvSpPr>
          <p:spPr>
            <a:xfrm>
              <a:off x="3105992" y="937036"/>
              <a:ext cx="10444" cy="368498"/>
            </a:xfrm>
            <a:custGeom>
              <a:avLst/>
              <a:gdLst/>
              <a:ahLst/>
              <a:cxnLst/>
              <a:rect l="0" t="0" r="0" b="0"/>
              <a:pathLst>
                <a:path w="10444" h="368498">
                  <a:moveTo>
                    <a:pt x="10443" y="0"/>
                  </a:moveTo>
                  <a:lnTo>
                    <a:pt x="2110" y="37478"/>
                  </a:lnTo>
                  <a:lnTo>
                    <a:pt x="348" y="94490"/>
                  </a:lnTo>
                  <a:lnTo>
                    <a:pt x="0" y="154842"/>
                  </a:lnTo>
                  <a:lnTo>
                    <a:pt x="1110" y="204716"/>
                  </a:lnTo>
                  <a:lnTo>
                    <a:pt x="5988" y="256539"/>
                  </a:lnTo>
                  <a:lnTo>
                    <a:pt x="3404" y="307768"/>
                  </a:lnTo>
                  <a:lnTo>
                    <a:pt x="10443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987320" y="918288"/>
              <a:ext cx="360743" cy="345879"/>
            </a:xfrm>
            <a:custGeom>
              <a:avLst/>
              <a:gdLst/>
              <a:ahLst/>
              <a:cxnLst/>
              <a:rect l="0" t="0" r="0" b="0"/>
              <a:pathLst>
                <a:path w="360743" h="345879">
                  <a:moveTo>
                    <a:pt x="13301" y="124033"/>
                  </a:moveTo>
                  <a:lnTo>
                    <a:pt x="2123" y="112854"/>
                  </a:lnTo>
                  <a:lnTo>
                    <a:pt x="0" y="106052"/>
                  </a:lnTo>
                  <a:lnTo>
                    <a:pt x="760" y="89135"/>
                  </a:lnTo>
                  <a:lnTo>
                    <a:pt x="13355" y="59880"/>
                  </a:lnTo>
                  <a:lnTo>
                    <a:pt x="31905" y="34575"/>
                  </a:lnTo>
                  <a:lnTo>
                    <a:pt x="57808" y="17848"/>
                  </a:lnTo>
                  <a:lnTo>
                    <a:pt x="99172" y="2886"/>
                  </a:lnTo>
                  <a:lnTo>
                    <a:pt x="124386" y="0"/>
                  </a:lnTo>
                  <a:lnTo>
                    <a:pt x="164888" y="9553"/>
                  </a:lnTo>
                  <a:lnTo>
                    <a:pt x="195346" y="27202"/>
                  </a:lnTo>
                  <a:lnTo>
                    <a:pt x="219189" y="52838"/>
                  </a:lnTo>
                  <a:lnTo>
                    <a:pt x="247719" y="113724"/>
                  </a:lnTo>
                  <a:lnTo>
                    <a:pt x="253164" y="156333"/>
                  </a:lnTo>
                  <a:lnTo>
                    <a:pt x="248199" y="182842"/>
                  </a:lnTo>
                  <a:lnTo>
                    <a:pt x="232249" y="214377"/>
                  </a:lnTo>
                  <a:lnTo>
                    <a:pt x="218236" y="229697"/>
                  </a:lnTo>
                  <a:lnTo>
                    <a:pt x="200310" y="240405"/>
                  </a:lnTo>
                  <a:lnTo>
                    <a:pt x="192956" y="240218"/>
                  </a:lnTo>
                  <a:lnTo>
                    <a:pt x="186883" y="236585"/>
                  </a:lnTo>
                  <a:lnTo>
                    <a:pt x="180526" y="229038"/>
                  </a:lnTo>
                  <a:lnTo>
                    <a:pt x="201453" y="249139"/>
                  </a:lnTo>
                  <a:lnTo>
                    <a:pt x="239011" y="305684"/>
                  </a:lnTo>
                  <a:lnTo>
                    <a:pt x="278739" y="341511"/>
                  </a:lnTo>
                  <a:lnTo>
                    <a:pt x="288525" y="345057"/>
                  </a:lnTo>
                  <a:lnTo>
                    <a:pt x="308759" y="345878"/>
                  </a:lnTo>
                  <a:lnTo>
                    <a:pt x="326330" y="339224"/>
                  </a:lnTo>
                  <a:lnTo>
                    <a:pt x="360742" y="3135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108119" y="2583956"/>
            <a:ext cx="566054" cy="431670"/>
            <a:chOff x="6108119" y="2583956"/>
            <a:chExt cx="566054" cy="431670"/>
          </a:xfrm>
        </p:grpSpPr>
        <p:sp>
          <p:nvSpPr>
            <p:cNvPr id="77" name="Freeform 76"/>
            <p:cNvSpPr/>
            <p:nvPr/>
          </p:nvSpPr>
          <p:spPr>
            <a:xfrm>
              <a:off x="6329469" y="2583956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9" y="0"/>
                  </a:moveTo>
                  <a:lnTo>
                    <a:pt x="2196" y="37478"/>
                  </a:lnTo>
                  <a:lnTo>
                    <a:pt x="434" y="100080"/>
                  </a:lnTo>
                  <a:lnTo>
                    <a:pt x="193" y="142356"/>
                  </a:lnTo>
                  <a:lnTo>
                    <a:pt x="86" y="188442"/>
                  </a:lnTo>
                  <a:lnTo>
                    <a:pt x="39" y="236220"/>
                  </a:lnTo>
                  <a:lnTo>
                    <a:pt x="18" y="281632"/>
                  </a:lnTo>
                  <a:lnTo>
                    <a:pt x="5" y="340420"/>
                  </a:lnTo>
                  <a:lnTo>
                    <a:pt x="2" y="402206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108119" y="2615542"/>
              <a:ext cx="210823" cy="255196"/>
            </a:xfrm>
            <a:custGeom>
              <a:avLst/>
              <a:gdLst/>
              <a:ahLst/>
              <a:cxnLst/>
              <a:rect l="0" t="0" r="0" b="0"/>
              <a:pathLst>
                <a:path w="210823" h="255196">
                  <a:moveTo>
                    <a:pt x="210822" y="178984"/>
                  </a:moveTo>
                  <a:lnTo>
                    <a:pt x="149711" y="204178"/>
                  </a:lnTo>
                  <a:lnTo>
                    <a:pt x="89690" y="224228"/>
                  </a:lnTo>
                  <a:lnTo>
                    <a:pt x="30831" y="254696"/>
                  </a:lnTo>
                  <a:lnTo>
                    <a:pt x="21808" y="255195"/>
                  </a:lnTo>
                  <a:lnTo>
                    <a:pt x="5543" y="249510"/>
                  </a:lnTo>
                  <a:lnTo>
                    <a:pt x="1440" y="243549"/>
                  </a:lnTo>
                  <a:lnTo>
                    <a:pt x="0" y="227567"/>
                  </a:lnTo>
                  <a:lnTo>
                    <a:pt x="9777" y="187541"/>
                  </a:lnTo>
                  <a:lnTo>
                    <a:pt x="33026" y="135787"/>
                  </a:lnTo>
                  <a:lnTo>
                    <a:pt x="60148" y="80504"/>
                  </a:lnTo>
                  <a:lnTo>
                    <a:pt x="83586" y="19859"/>
                  </a:lnTo>
                  <a:lnTo>
                    <a:pt x="950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445283" y="2594485"/>
              <a:ext cx="228890" cy="398721"/>
            </a:xfrm>
            <a:custGeom>
              <a:avLst/>
              <a:gdLst/>
              <a:ahLst/>
              <a:cxnLst/>
              <a:rect l="0" t="0" r="0" b="0"/>
              <a:pathLst>
                <a:path w="228890" h="398721">
                  <a:moveTo>
                    <a:pt x="147399" y="0"/>
                  </a:moveTo>
                  <a:lnTo>
                    <a:pt x="111482" y="53875"/>
                  </a:lnTo>
                  <a:lnTo>
                    <a:pt x="77101" y="105447"/>
                  </a:lnTo>
                  <a:lnTo>
                    <a:pt x="71287" y="108902"/>
                  </a:lnTo>
                  <a:lnTo>
                    <a:pt x="66242" y="107696"/>
                  </a:lnTo>
                  <a:lnTo>
                    <a:pt x="61708" y="103383"/>
                  </a:lnTo>
                  <a:lnTo>
                    <a:pt x="61026" y="98168"/>
                  </a:lnTo>
                  <a:lnTo>
                    <a:pt x="66507" y="86134"/>
                  </a:lnTo>
                  <a:lnTo>
                    <a:pt x="90259" y="52109"/>
                  </a:lnTo>
                  <a:lnTo>
                    <a:pt x="117600" y="30127"/>
                  </a:lnTo>
                  <a:lnTo>
                    <a:pt x="137664" y="20019"/>
                  </a:lnTo>
                  <a:lnTo>
                    <a:pt x="158280" y="17866"/>
                  </a:lnTo>
                  <a:lnTo>
                    <a:pt x="168691" y="18929"/>
                  </a:lnTo>
                  <a:lnTo>
                    <a:pt x="176801" y="24318"/>
                  </a:lnTo>
                  <a:lnTo>
                    <a:pt x="188932" y="42783"/>
                  </a:lnTo>
                  <a:lnTo>
                    <a:pt x="196749" y="85076"/>
                  </a:lnTo>
                  <a:lnTo>
                    <a:pt x="192339" y="111511"/>
                  </a:lnTo>
                  <a:lnTo>
                    <a:pt x="176702" y="143004"/>
                  </a:lnTo>
                  <a:lnTo>
                    <a:pt x="154132" y="167153"/>
                  </a:lnTo>
                  <a:lnTo>
                    <a:pt x="125217" y="186007"/>
                  </a:lnTo>
                  <a:lnTo>
                    <a:pt x="115063" y="190685"/>
                  </a:lnTo>
                  <a:lnTo>
                    <a:pt x="110634" y="191464"/>
                  </a:lnTo>
                  <a:lnTo>
                    <a:pt x="110021" y="189644"/>
                  </a:lnTo>
                  <a:lnTo>
                    <a:pt x="111951" y="186091"/>
                  </a:lnTo>
                  <a:lnTo>
                    <a:pt x="116748" y="184892"/>
                  </a:lnTo>
                  <a:lnTo>
                    <a:pt x="131437" y="186679"/>
                  </a:lnTo>
                  <a:lnTo>
                    <a:pt x="159437" y="199851"/>
                  </a:lnTo>
                  <a:lnTo>
                    <a:pt x="184371" y="224161"/>
                  </a:lnTo>
                  <a:lnTo>
                    <a:pt x="217764" y="274144"/>
                  </a:lnTo>
                  <a:lnTo>
                    <a:pt x="225466" y="297316"/>
                  </a:lnTo>
                  <a:lnTo>
                    <a:pt x="228889" y="327113"/>
                  </a:lnTo>
                  <a:lnTo>
                    <a:pt x="224171" y="350494"/>
                  </a:lnTo>
                  <a:lnTo>
                    <a:pt x="208360" y="376811"/>
                  </a:lnTo>
                  <a:lnTo>
                    <a:pt x="202077" y="384568"/>
                  </a:lnTo>
                  <a:lnTo>
                    <a:pt x="182619" y="393187"/>
                  </a:lnTo>
                  <a:lnTo>
                    <a:pt x="132000" y="398720"/>
                  </a:lnTo>
                  <a:lnTo>
                    <a:pt x="69704" y="384172"/>
                  </a:lnTo>
                  <a:lnTo>
                    <a:pt x="20484" y="37194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272971" y="3200663"/>
            <a:ext cx="632895" cy="418089"/>
            <a:chOff x="2272971" y="3200663"/>
            <a:chExt cx="632895" cy="418089"/>
          </a:xfrm>
        </p:grpSpPr>
        <p:sp>
          <p:nvSpPr>
            <p:cNvPr id="81" name="Freeform 80"/>
            <p:cNvSpPr/>
            <p:nvPr/>
          </p:nvSpPr>
          <p:spPr>
            <a:xfrm>
              <a:off x="2272971" y="3200663"/>
              <a:ext cx="230908" cy="418089"/>
            </a:xfrm>
            <a:custGeom>
              <a:avLst/>
              <a:gdLst/>
              <a:ahLst/>
              <a:cxnLst/>
              <a:rect l="0" t="0" r="0" b="0"/>
              <a:pathLst>
                <a:path w="230908" h="418089">
                  <a:moveTo>
                    <a:pt x="95940" y="0"/>
                  </a:moveTo>
                  <a:lnTo>
                    <a:pt x="32607" y="63333"/>
                  </a:lnTo>
                  <a:lnTo>
                    <a:pt x="4661" y="91279"/>
                  </a:lnTo>
                  <a:lnTo>
                    <a:pt x="1163" y="92438"/>
                  </a:lnTo>
                  <a:lnTo>
                    <a:pt x="0" y="89702"/>
                  </a:lnTo>
                  <a:lnTo>
                    <a:pt x="395" y="84367"/>
                  </a:lnTo>
                  <a:lnTo>
                    <a:pt x="10192" y="72201"/>
                  </a:lnTo>
                  <a:lnTo>
                    <a:pt x="45077" y="45327"/>
                  </a:lnTo>
                  <a:lnTo>
                    <a:pt x="86589" y="35657"/>
                  </a:lnTo>
                  <a:lnTo>
                    <a:pt x="112841" y="39634"/>
                  </a:lnTo>
                  <a:lnTo>
                    <a:pt x="135038" y="50370"/>
                  </a:lnTo>
                  <a:lnTo>
                    <a:pt x="152701" y="66841"/>
                  </a:lnTo>
                  <a:lnTo>
                    <a:pt x="157178" y="78485"/>
                  </a:lnTo>
                  <a:lnTo>
                    <a:pt x="157889" y="120481"/>
                  </a:lnTo>
                  <a:lnTo>
                    <a:pt x="149521" y="155021"/>
                  </a:lnTo>
                  <a:lnTo>
                    <a:pt x="126325" y="188246"/>
                  </a:lnTo>
                  <a:lnTo>
                    <a:pt x="119706" y="195687"/>
                  </a:lnTo>
                  <a:lnTo>
                    <a:pt x="118803" y="199478"/>
                  </a:lnTo>
                  <a:lnTo>
                    <a:pt x="121711" y="200836"/>
                  </a:lnTo>
                  <a:lnTo>
                    <a:pt x="134300" y="201564"/>
                  </a:lnTo>
                  <a:lnTo>
                    <a:pt x="151594" y="205787"/>
                  </a:lnTo>
                  <a:lnTo>
                    <a:pt x="190122" y="233672"/>
                  </a:lnTo>
                  <a:lnTo>
                    <a:pt x="206429" y="248524"/>
                  </a:lnTo>
                  <a:lnTo>
                    <a:pt x="223174" y="281217"/>
                  </a:lnTo>
                  <a:lnTo>
                    <a:pt x="230907" y="334186"/>
                  </a:lnTo>
                  <a:lnTo>
                    <a:pt x="229907" y="373409"/>
                  </a:lnTo>
                  <a:lnTo>
                    <a:pt x="221382" y="392517"/>
                  </a:lnTo>
                  <a:lnTo>
                    <a:pt x="206674" y="405689"/>
                  </a:lnTo>
                  <a:lnTo>
                    <a:pt x="197839" y="410839"/>
                  </a:lnTo>
                  <a:lnTo>
                    <a:pt x="157458" y="418088"/>
                  </a:lnTo>
                  <a:lnTo>
                    <a:pt x="100987" y="412131"/>
                  </a:lnTo>
                  <a:lnTo>
                    <a:pt x="43962" y="396311"/>
                  </a:lnTo>
                  <a:lnTo>
                    <a:pt x="1184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563122" y="3235020"/>
              <a:ext cx="342744" cy="382274"/>
            </a:xfrm>
            <a:custGeom>
              <a:avLst/>
              <a:gdLst/>
              <a:ahLst/>
              <a:cxnLst/>
              <a:rect l="0" t="0" r="0" b="0"/>
              <a:pathLst>
                <a:path w="342744" h="382274">
                  <a:moveTo>
                    <a:pt x="47945" y="39342"/>
                  </a:moveTo>
                  <a:lnTo>
                    <a:pt x="20434" y="93217"/>
                  </a:lnTo>
                  <a:lnTo>
                    <a:pt x="13101" y="113589"/>
                  </a:lnTo>
                  <a:lnTo>
                    <a:pt x="10678" y="115747"/>
                  </a:lnTo>
                  <a:lnTo>
                    <a:pt x="9062" y="112505"/>
                  </a:lnTo>
                  <a:lnTo>
                    <a:pt x="8437" y="96426"/>
                  </a:lnTo>
                  <a:lnTo>
                    <a:pt x="15832" y="63405"/>
                  </a:lnTo>
                  <a:lnTo>
                    <a:pt x="38699" y="30101"/>
                  </a:lnTo>
                  <a:lnTo>
                    <a:pt x="53194" y="16518"/>
                  </a:lnTo>
                  <a:lnTo>
                    <a:pt x="71335" y="6581"/>
                  </a:lnTo>
                  <a:lnTo>
                    <a:pt x="106868" y="0"/>
                  </a:lnTo>
                  <a:lnTo>
                    <a:pt x="127165" y="4699"/>
                  </a:lnTo>
                  <a:lnTo>
                    <a:pt x="143985" y="15756"/>
                  </a:lnTo>
                  <a:lnTo>
                    <a:pt x="159260" y="32369"/>
                  </a:lnTo>
                  <a:lnTo>
                    <a:pt x="167608" y="54571"/>
                  </a:lnTo>
                  <a:lnTo>
                    <a:pt x="178557" y="106951"/>
                  </a:lnTo>
                  <a:lnTo>
                    <a:pt x="182961" y="154001"/>
                  </a:lnTo>
                  <a:lnTo>
                    <a:pt x="184266" y="204987"/>
                  </a:lnTo>
                  <a:lnTo>
                    <a:pt x="173474" y="257138"/>
                  </a:lnTo>
                  <a:lnTo>
                    <a:pt x="154932" y="317587"/>
                  </a:lnTo>
                  <a:lnTo>
                    <a:pt x="115543" y="369872"/>
                  </a:lnTo>
                  <a:lnTo>
                    <a:pt x="94756" y="379267"/>
                  </a:lnTo>
                  <a:lnTo>
                    <a:pt x="69920" y="382273"/>
                  </a:lnTo>
                  <a:lnTo>
                    <a:pt x="43284" y="379709"/>
                  </a:lnTo>
                  <a:lnTo>
                    <a:pt x="22087" y="368431"/>
                  </a:lnTo>
                  <a:lnTo>
                    <a:pt x="13159" y="360510"/>
                  </a:lnTo>
                  <a:lnTo>
                    <a:pt x="3238" y="339231"/>
                  </a:lnTo>
                  <a:lnTo>
                    <a:pt x="0" y="315346"/>
                  </a:lnTo>
                  <a:lnTo>
                    <a:pt x="2459" y="293032"/>
                  </a:lnTo>
                  <a:lnTo>
                    <a:pt x="10572" y="274536"/>
                  </a:lnTo>
                  <a:lnTo>
                    <a:pt x="16010" y="266328"/>
                  </a:lnTo>
                  <a:lnTo>
                    <a:pt x="24316" y="260856"/>
                  </a:lnTo>
                  <a:lnTo>
                    <a:pt x="46022" y="254776"/>
                  </a:lnTo>
                  <a:lnTo>
                    <a:pt x="71267" y="258313"/>
                  </a:lnTo>
                  <a:lnTo>
                    <a:pt x="131085" y="278878"/>
                  </a:lnTo>
                  <a:lnTo>
                    <a:pt x="190261" y="310153"/>
                  </a:lnTo>
                  <a:lnTo>
                    <a:pt x="252095" y="322123"/>
                  </a:lnTo>
                  <a:lnTo>
                    <a:pt x="307463" y="331420"/>
                  </a:lnTo>
                  <a:lnTo>
                    <a:pt x="342743" y="334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2596235" y="3916601"/>
            <a:ext cx="162232" cy="473783"/>
            <a:chOff x="2596235" y="3916601"/>
            <a:chExt cx="162232" cy="473783"/>
          </a:xfrm>
        </p:grpSpPr>
        <p:sp>
          <p:nvSpPr>
            <p:cNvPr id="84" name="Freeform 83"/>
            <p:cNvSpPr/>
            <p:nvPr/>
          </p:nvSpPr>
          <p:spPr>
            <a:xfrm>
              <a:off x="2739604" y="3958715"/>
              <a:ext cx="18863" cy="431669"/>
            </a:xfrm>
            <a:custGeom>
              <a:avLst/>
              <a:gdLst/>
              <a:ahLst/>
              <a:cxnLst/>
              <a:rect l="0" t="0" r="0" b="0"/>
              <a:pathLst>
                <a:path w="18863" h="431669">
                  <a:moveTo>
                    <a:pt x="8333" y="0"/>
                  </a:moveTo>
                  <a:lnTo>
                    <a:pt x="0" y="52050"/>
                  </a:lnTo>
                  <a:lnTo>
                    <a:pt x="3828" y="111537"/>
                  </a:lnTo>
                  <a:lnTo>
                    <a:pt x="6998" y="168488"/>
                  </a:lnTo>
                  <a:lnTo>
                    <a:pt x="7740" y="213704"/>
                  </a:lnTo>
                  <a:lnTo>
                    <a:pt x="8158" y="275839"/>
                  </a:lnTo>
                  <a:lnTo>
                    <a:pt x="13888" y="333167"/>
                  </a:lnTo>
                  <a:lnTo>
                    <a:pt x="17880" y="391588"/>
                  </a:lnTo>
                  <a:lnTo>
                    <a:pt x="18862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596235" y="3916601"/>
              <a:ext cx="151703" cy="306917"/>
            </a:xfrm>
            <a:custGeom>
              <a:avLst/>
              <a:gdLst/>
              <a:ahLst/>
              <a:cxnLst/>
              <a:rect l="0" t="0" r="0" b="0"/>
              <a:pathLst>
                <a:path w="151703" h="306917">
                  <a:moveTo>
                    <a:pt x="151702" y="231627"/>
                  </a:moveTo>
                  <a:lnTo>
                    <a:pt x="97827" y="260307"/>
                  </a:lnTo>
                  <a:lnTo>
                    <a:pt x="35781" y="297499"/>
                  </a:lnTo>
                  <a:lnTo>
                    <a:pt x="14784" y="306916"/>
                  </a:lnTo>
                  <a:lnTo>
                    <a:pt x="7781" y="305216"/>
                  </a:lnTo>
                  <a:lnTo>
                    <a:pt x="3112" y="299404"/>
                  </a:lnTo>
                  <a:lnTo>
                    <a:pt x="0" y="290849"/>
                  </a:lnTo>
                  <a:lnTo>
                    <a:pt x="3410" y="233923"/>
                  </a:lnTo>
                  <a:lnTo>
                    <a:pt x="12098" y="180055"/>
                  </a:lnTo>
                  <a:lnTo>
                    <a:pt x="22394" y="125513"/>
                  </a:lnTo>
                  <a:lnTo>
                    <a:pt x="32205" y="62108"/>
                  </a:lnTo>
                  <a:lnTo>
                    <a:pt x="358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429844" y="810694"/>
            <a:ext cx="181431" cy="473783"/>
            <a:chOff x="3429844" y="810694"/>
            <a:chExt cx="181431" cy="473783"/>
          </a:xfrm>
        </p:grpSpPr>
        <p:sp>
          <p:nvSpPr>
            <p:cNvPr id="87" name="Freeform 86"/>
            <p:cNvSpPr/>
            <p:nvPr/>
          </p:nvSpPr>
          <p:spPr>
            <a:xfrm>
              <a:off x="3590217" y="937036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5589" y="58617"/>
                  </a:lnTo>
                  <a:lnTo>
                    <a:pt x="9553" y="121196"/>
                  </a:lnTo>
                  <a:lnTo>
                    <a:pt x="10240" y="172520"/>
                  </a:lnTo>
                  <a:lnTo>
                    <a:pt x="10443" y="223602"/>
                  </a:lnTo>
                  <a:lnTo>
                    <a:pt x="13632" y="280258"/>
                  </a:lnTo>
                  <a:lnTo>
                    <a:pt x="20406" y="342943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29844" y="810694"/>
              <a:ext cx="139317" cy="308891"/>
            </a:xfrm>
            <a:custGeom>
              <a:avLst/>
              <a:gdLst/>
              <a:ahLst/>
              <a:cxnLst/>
              <a:rect l="0" t="0" r="0" b="0"/>
              <a:pathLst>
                <a:path w="139317" h="308891">
                  <a:moveTo>
                    <a:pt x="139316" y="273741"/>
                  </a:moveTo>
                  <a:lnTo>
                    <a:pt x="75889" y="291699"/>
                  </a:lnTo>
                  <a:lnTo>
                    <a:pt x="23469" y="308890"/>
                  </a:lnTo>
                  <a:lnTo>
                    <a:pt x="15291" y="306532"/>
                  </a:lnTo>
                  <a:lnTo>
                    <a:pt x="8670" y="300281"/>
                  </a:lnTo>
                  <a:lnTo>
                    <a:pt x="3085" y="291434"/>
                  </a:lnTo>
                  <a:lnTo>
                    <a:pt x="0" y="266007"/>
                  </a:lnTo>
                  <a:lnTo>
                    <a:pt x="1721" y="218807"/>
                  </a:lnTo>
                  <a:lnTo>
                    <a:pt x="2231" y="164657"/>
                  </a:lnTo>
                  <a:lnTo>
                    <a:pt x="2382" y="104159"/>
                  </a:lnTo>
                  <a:lnTo>
                    <a:pt x="2427" y="48019"/>
                  </a:lnTo>
                  <a:lnTo>
                    <a:pt x="24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836020" y="1010735"/>
            <a:ext cx="2459607" cy="810696"/>
            <a:chOff x="1836020" y="1010735"/>
            <a:chExt cx="2459607" cy="810696"/>
          </a:xfrm>
        </p:grpSpPr>
        <p:sp>
          <p:nvSpPr>
            <p:cNvPr id="2" name="Freeform 1"/>
            <p:cNvSpPr/>
            <p:nvPr/>
          </p:nvSpPr>
          <p:spPr>
            <a:xfrm>
              <a:off x="1836020" y="1102434"/>
              <a:ext cx="227566" cy="511764"/>
            </a:xfrm>
            <a:custGeom>
              <a:avLst/>
              <a:gdLst/>
              <a:ahLst/>
              <a:cxnLst/>
              <a:rect l="0" t="0" r="0" b="0"/>
              <a:pathLst>
                <a:path w="227566" h="511764">
                  <a:moveTo>
                    <a:pt x="227565" y="76757"/>
                  </a:moveTo>
                  <a:lnTo>
                    <a:pt x="192818" y="113844"/>
                  </a:lnTo>
                  <a:lnTo>
                    <a:pt x="166332" y="167299"/>
                  </a:lnTo>
                  <a:lnTo>
                    <a:pt x="132281" y="221201"/>
                  </a:lnTo>
                  <a:lnTo>
                    <a:pt x="101812" y="276908"/>
                  </a:lnTo>
                  <a:lnTo>
                    <a:pt x="73441" y="339767"/>
                  </a:lnTo>
                  <a:lnTo>
                    <a:pt x="51065" y="393266"/>
                  </a:lnTo>
                  <a:lnTo>
                    <a:pt x="41908" y="438039"/>
                  </a:lnTo>
                  <a:lnTo>
                    <a:pt x="42105" y="468954"/>
                  </a:lnTo>
                  <a:lnTo>
                    <a:pt x="49992" y="494392"/>
                  </a:lnTo>
                  <a:lnTo>
                    <a:pt x="57710" y="502580"/>
                  </a:lnTo>
                  <a:lnTo>
                    <a:pt x="78765" y="511677"/>
                  </a:lnTo>
                  <a:lnTo>
                    <a:pt x="88590" y="511763"/>
                  </a:lnTo>
                  <a:lnTo>
                    <a:pt x="134149" y="494596"/>
                  </a:lnTo>
                  <a:lnTo>
                    <a:pt x="151342" y="481222"/>
                  </a:lnTo>
                  <a:lnTo>
                    <a:pt x="187458" y="433917"/>
                  </a:lnTo>
                  <a:lnTo>
                    <a:pt x="209358" y="376388"/>
                  </a:lnTo>
                  <a:lnTo>
                    <a:pt x="210504" y="352646"/>
                  </a:lnTo>
                  <a:lnTo>
                    <a:pt x="198629" y="290903"/>
                  </a:lnTo>
                  <a:lnTo>
                    <a:pt x="192088" y="267859"/>
                  </a:lnTo>
                  <a:lnTo>
                    <a:pt x="179042" y="249039"/>
                  </a:lnTo>
                  <a:lnTo>
                    <a:pt x="120441" y="196304"/>
                  </a:lnTo>
                  <a:lnTo>
                    <a:pt x="58948" y="153986"/>
                  </a:lnTo>
                  <a:lnTo>
                    <a:pt x="10578" y="111854"/>
                  </a:lnTo>
                  <a:lnTo>
                    <a:pt x="2445" y="91576"/>
                  </a:lnTo>
                  <a:lnTo>
                    <a:pt x="0" y="68136"/>
                  </a:lnTo>
                  <a:lnTo>
                    <a:pt x="2813" y="46019"/>
                  </a:lnTo>
                  <a:lnTo>
                    <a:pt x="14201" y="27611"/>
                  </a:lnTo>
                  <a:lnTo>
                    <a:pt x="30961" y="12800"/>
                  </a:lnTo>
                  <a:lnTo>
                    <a:pt x="50108" y="2319"/>
                  </a:lnTo>
                  <a:lnTo>
                    <a:pt x="70317" y="0"/>
                  </a:lnTo>
                  <a:lnTo>
                    <a:pt x="132868" y="14242"/>
                  </a:lnTo>
                  <a:lnTo>
                    <a:pt x="143377" y="17533"/>
                  </a:lnTo>
                  <a:lnTo>
                    <a:pt x="161292" y="30548"/>
                  </a:lnTo>
                  <a:lnTo>
                    <a:pt x="195980" y="7675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70454" y="1147606"/>
              <a:ext cx="194363" cy="448251"/>
            </a:xfrm>
            <a:custGeom>
              <a:avLst/>
              <a:gdLst/>
              <a:ahLst/>
              <a:cxnLst/>
              <a:rect l="0" t="0" r="0" b="0"/>
              <a:pathLst>
                <a:path w="194363" h="448251">
                  <a:moveTo>
                    <a:pt x="145815" y="0"/>
                  </a:moveTo>
                  <a:lnTo>
                    <a:pt x="101515" y="46639"/>
                  </a:lnTo>
                  <a:lnTo>
                    <a:pt x="74182" y="100941"/>
                  </a:lnTo>
                  <a:lnTo>
                    <a:pt x="43460" y="157355"/>
                  </a:lnTo>
                  <a:lnTo>
                    <a:pt x="23368" y="218900"/>
                  </a:lnTo>
                  <a:lnTo>
                    <a:pt x="9021" y="274000"/>
                  </a:lnTo>
                  <a:lnTo>
                    <a:pt x="511" y="329944"/>
                  </a:lnTo>
                  <a:lnTo>
                    <a:pt x="0" y="384885"/>
                  </a:lnTo>
                  <a:lnTo>
                    <a:pt x="4189" y="408536"/>
                  </a:lnTo>
                  <a:lnTo>
                    <a:pt x="16190" y="427626"/>
                  </a:lnTo>
                  <a:lnTo>
                    <a:pt x="24303" y="435992"/>
                  </a:lnTo>
                  <a:lnTo>
                    <a:pt x="45796" y="445288"/>
                  </a:lnTo>
                  <a:lnTo>
                    <a:pt x="70946" y="448250"/>
                  </a:lnTo>
                  <a:lnTo>
                    <a:pt x="110244" y="442171"/>
                  </a:lnTo>
                  <a:lnTo>
                    <a:pt x="143464" y="426071"/>
                  </a:lnTo>
                  <a:lnTo>
                    <a:pt x="168645" y="405313"/>
                  </a:lnTo>
                  <a:lnTo>
                    <a:pt x="183648" y="387200"/>
                  </a:lnTo>
                  <a:lnTo>
                    <a:pt x="191875" y="364331"/>
                  </a:lnTo>
                  <a:lnTo>
                    <a:pt x="194362" y="339739"/>
                  </a:lnTo>
                  <a:lnTo>
                    <a:pt x="191568" y="317111"/>
                  </a:lnTo>
                  <a:lnTo>
                    <a:pt x="183307" y="298476"/>
                  </a:lnTo>
                  <a:lnTo>
                    <a:pt x="177829" y="290231"/>
                  </a:lnTo>
                  <a:lnTo>
                    <a:pt x="162383" y="277950"/>
                  </a:lnTo>
                  <a:lnTo>
                    <a:pt x="153351" y="273037"/>
                  </a:lnTo>
                  <a:lnTo>
                    <a:pt x="130837" y="270699"/>
                  </a:lnTo>
                  <a:lnTo>
                    <a:pt x="106403" y="274728"/>
                  </a:lnTo>
                  <a:lnTo>
                    <a:pt x="74086" y="290151"/>
                  </a:lnTo>
                  <a:lnTo>
                    <a:pt x="44732" y="310084"/>
                  </a:lnTo>
                  <a:lnTo>
                    <a:pt x="30001" y="31585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94761" y="1010735"/>
              <a:ext cx="1721882" cy="726468"/>
            </a:xfrm>
            <a:custGeom>
              <a:avLst/>
              <a:gdLst/>
              <a:ahLst/>
              <a:cxnLst/>
              <a:rect l="0" t="0" r="0" b="0"/>
              <a:pathLst>
                <a:path w="1721882" h="726468">
                  <a:moveTo>
                    <a:pt x="16265" y="726467"/>
                  </a:moveTo>
                  <a:lnTo>
                    <a:pt x="30837" y="683775"/>
                  </a:lnTo>
                  <a:lnTo>
                    <a:pt x="57809" y="621131"/>
                  </a:lnTo>
                  <a:lnTo>
                    <a:pt x="82505" y="558006"/>
                  </a:lnTo>
                  <a:lnTo>
                    <a:pt x="110366" y="494839"/>
                  </a:lnTo>
                  <a:lnTo>
                    <a:pt x="128482" y="434961"/>
                  </a:lnTo>
                  <a:lnTo>
                    <a:pt x="140515" y="373871"/>
                  </a:lnTo>
                  <a:lnTo>
                    <a:pt x="148259" y="310634"/>
                  </a:lnTo>
                  <a:lnTo>
                    <a:pt x="144801" y="260366"/>
                  </a:lnTo>
                  <a:lnTo>
                    <a:pt x="139920" y="203985"/>
                  </a:lnTo>
                  <a:lnTo>
                    <a:pt x="122449" y="153118"/>
                  </a:lnTo>
                  <a:lnTo>
                    <a:pt x="89620" y="98629"/>
                  </a:lnTo>
                  <a:lnTo>
                    <a:pt x="44700" y="52983"/>
                  </a:lnTo>
                  <a:lnTo>
                    <a:pt x="5114" y="30223"/>
                  </a:lnTo>
                  <a:lnTo>
                    <a:pt x="642" y="24828"/>
                  </a:lnTo>
                  <a:lnTo>
                    <a:pt x="0" y="18892"/>
                  </a:lnTo>
                  <a:lnTo>
                    <a:pt x="1912" y="12595"/>
                  </a:lnTo>
                  <a:lnTo>
                    <a:pt x="6696" y="9566"/>
                  </a:lnTo>
                  <a:lnTo>
                    <a:pt x="67792" y="10290"/>
                  </a:lnTo>
                  <a:lnTo>
                    <a:pt x="122023" y="10482"/>
                  </a:lnTo>
                  <a:lnTo>
                    <a:pt x="183384" y="10520"/>
                  </a:lnTo>
                  <a:lnTo>
                    <a:pt x="243425" y="10527"/>
                  </a:lnTo>
                  <a:lnTo>
                    <a:pt x="303464" y="10528"/>
                  </a:lnTo>
                  <a:lnTo>
                    <a:pt x="365714" y="10529"/>
                  </a:lnTo>
                  <a:lnTo>
                    <a:pt x="414473" y="10529"/>
                  </a:lnTo>
                  <a:lnTo>
                    <a:pt x="474946" y="16595"/>
                  </a:lnTo>
                  <a:lnTo>
                    <a:pt x="531951" y="12074"/>
                  </a:lnTo>
                  <a:lnTo>
                    <a:pt x="588271" y="10834"/>
                  </a:lnTo>
                  <a:lnTo>
                    <a:pt x="644457" y="10589"/>
                  </a:lnTo>
                  <a:lnTo>
                    <a:pt x="700615" y="13660"/>
                  </a:lnTo>
                  <a:lnTo>
                    <a:pt x="756769" y="19596"/>
                  </a:lnTo>
                  <a:lnTo>
                    <a:pt x="812921" y="20769"/>
                  </a:lnTo>
                  <a:lnTo>
                    <a:pt x="872193" y="21000"/>
                  </a:lnTo>
                  <a:lnTo>
                    <a:pt x="934290" y="26635"/>
                  </a:lnTo>
                  <a:lnTo>
                    <a:pt x="991616" y="30608"/>
                  </a:lnTo>
                  <a:lnTo>
                    <a:pt x="1051120" y="31393"/>
                  </a:lnTo>
                  <a:lnTo>
                    <a:pt x="1113263" y="37137"/>
                  </a:lnTo>
                  <a:lnTo>
                    <a:pt x="1170598" y="41131"/>
                  </a:lnTo>
                  <a:lnTo>
                    <a:pt x="1226984" y="41920"/>
                  </a:lnTo>
                  <a:lnTo>
                    <a:pt x="1288771" y="42076"/>
                  </a:lnTo>
                  <a:lnTo>
                    <a:pt x="1348896" y="33701"/>
                  </a:lnTo>
                  <a:lnTo>
                    <a:pt x="1405833" y="23902"/>
                  </a:lnTo>
                  <a:lnTo>
                    <a:pt x="1467729" y="21619"/>
                  </a:lnTo>
                  <a:lnTo>
                    <a:pt x="1529045" y="21168"/>
                  </a:lnTo>
                  <a:lnTo>
                    <a:pt x="1577917" y="19920"/>
                  </a:lnTo>
                  <a:lnTo>
                    <a:pt x="1640065" y="12731"/>
                  </a:lnTo>
                  <a:lnTo>
                    <a:pt x="1697141" y="5374"/>
                  </a:lnTo>
                  <a:lnTo>
                    <a:pt x="1721881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24736" y="1192646"/>
              <a:ext cx="294202" cy="487639"/>
            </a:xfrm>
            <a:custGeom>
              <a:avLst/>
              <a:gdLst/>
              <a:ahLst/>
              <a:cxnLst/>
              <a:rect l="0" t="0" r="0" b="0"/>
              <a:pathLst>
                <a:path w="294202" h="487639">
                  <a:moveTo>
                    <a:pt x="86372" y="7602"/>
                  </a:moveTo>
                  <a:lnTo>
                    <a:pt x="36874" y="66165"/>
                  </a:lnTo>
                  <a:lnTo>
                    <a:pt x="16074" y="87995"/>
                  </a:lnTo>
                  <a:lnTo>
                    <a:pt x="10261" y="89274"/>
                  </a:lnTo>
                  <a:lnTo>
                    <a:pt x="5216" y="86616"/>
                  </a:lnTo>
                  <a:lnTo>
                    <a:pt x="683" y="81335"/>
                  </a:lnTo>
                  <a:lnTo>
                    <a:pt x="0" y="73135"/>
                  </a:lnTo>
                  <a:lnTo>
                    <a:pt x="5481" y="51546"/>
                  </a:lnTo>
                  <a:lnTo>
                    <a:pt x="21720" y="24262"/>
                  </a:lnTo>
                  <a:lnTo>
                    <a:pt x="40871" y="11887"/>
                  </a:lnTo>
                  <a:lnTo>
                    <a:pt x="64980" y="3657"/>
                  </a:lnTo>
                  <a:lnTo>
                    <a:pt x="91293" y="0"/>
                  </a:lnTo>
                  <a:lnTo>
                    <a:pt x="115465" y="4613"/>
                  </a:lnTo>
                  <a:lnTo>
                    <a:pt x="145685" y="20365"/>
                  </a:lnTo>
                  <a:lnTo>
                    <a:pt x="160697" y="34331"/>
                  </a:lnTo>
                  <a:lnTo>
                    <a:pt x="171268" y="52237"/>
                  </a:lnTo>
                  <a:lnTo>
                    <a:pt x="178207" y="87638"/>
                  </a:lnTo>
                  <a:lnTo>
                    <a:pt x="174674" y="127763"/>
                  </a:lnTo>
                  <a:lnTo>
                    <a:pt x="154594" y="174837"/>
                  </a:lnTo>
                  <a:lnTo>
                    <a:pt x="141650" y="196573"/>
                  </a:lnTo>
                  <a:lnTo>
                    <a:pt x="124978" y="211692"/>
                  </a:lnTo>
                  <a:lnTo>
                    <a:pt x="115619" y="217362"/>
                  </a:lnTo>
                  <a:lnTo>
                    <a:pt x="111719" y="217632"/>
                  </a:lnTo>
                  <a:lnTo>
                    <a:pt x="111459" y="214302"/>
                  </a:lnTo>
                  <a:lnTo>
                    <a:pt x="113626" y="208573"/>
                  </a:lnTo>
                  <a:lnTo>
                    <a:pt x="125391" y="199088"/>
                  </a:lnTo>
                  <a:lnTo>
                    <a:pt x="133442" y="194921"/>
                  </a:lnTo>
                  <a:lnTo>
                    <a:pt x="154865" y="193410"/>
                  </a:lnTo>
                  <a:lnTo>
                    <a:pt x="177645" y="197808"/>
                  </a:lnTo>
                  <a:lnTo>
                    <a:pt x="204793" y="214608"/>
                  </a:lnTo>
                  <a:lnTo>
                    <a:pt x="233374" y="242463"/>
                  </a:lnTo>
                  <a:lnTo>
                    <a:pt x="277882" y="304899"/>
                  </a:lnTo>
                  <a:lnTo>
                    <a:pt x="287691" y="324568"/>
                  </a:lnTo>
                  <a:lnTo>
                    <a:pt x="294201" y="360961"/>
                  </a:lnTo>
                  <a:lnTo>
                    <a:pt x="290541" y="395791"/>
                  </a:lnTo>
                  <a:lnTo>
                    <a:pt x="282009" y="414487"/>
                  </a:lnTo>
                  <a:lnTo>
                    <a:pt x="251879" y="451143"/>
                  </a:lnTo>
                  <a:lnTo>
                    <a:pt x="222369" y="476193"/>
                  </a:lnTo>
                  <a:lnTo>
                    <a:pt x="198678" y="484926"/>
                  </a:lnTo>
                  <a:lnTo>
                    <a:pt x="173721" y="487638"/>
                  </a:lnTo>
                  <a:lnTo>
                    <a:pt x="118369" y="476850"/>
                  </a:lnTo>
                  <a:lnTo>
                    <a:pt x="92083" y="461454"/>
                  </a:lnTo>
                  <a:lnTo>
                    <a:pt x="33730" y="40768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05914" y="1221305"/>
              <a:ext cx="10522" cy="421141"/>
            </a:xfrm>
            <a:custGeom>
              <a:avLst/>
              <a:gdLst/>
              <a:ahLst/>
              <a:cxnLst/>
              <a:rect l="0" t="0" r="0" b="0"/>
              <a:pathLst>
                <a:path w="10522" h="421141">
                  <a:moveTo>
                    <a:pt x="10521" y="0"/>
                  </a:moveTo>
                  <a:lnTo>
                    <a:pt x="2188" y="37478"/>
                  </a:lnTo>
                  <a:lnTo>
                    <a:pt x="426" y="94491"/>
                  </a:lnTo>
                  <a:lnTo>
                    <a:pt x="78" y="156012"/>
                  </a:lnTo>
                  <a:lnTo>
                    <a:pt x="18" y="210782"/>
                  </a:lnTo>
                  <a:lnTo>
                    <a:pt x="0" y="258856"/>
                  </a:lnTo>
                  <a:lnTo>
                    <a:pt x="3114" y="320671"/>
                  </a:lnTo>
                  <a:lnTo>
                    <a:pt x="9058" y="378548"/>
                  </a:lnTo>
                  <a:lnTo>
                    <a:pt x="10521" y="42114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90134" y="1600331"/>
              <a:ext cx="59378" cy="221100"/>
            </a:xfrm>
            <a:custGeom>
              <a:avLst/>
              <a:gdLst/>
              <a:ahLst/>
              <a:cxnLst/>
              <a:rect l="0" t="0" r="0" b="0"/>
              <a:pathLst>
                <a:path w="59378" h="221100">
                  <a:moveTo>
                    <a:pt x="21057" y="0"/>
                  </a:moveTo>
                  <a:lnTo>
                    <a:pt x="50366" y="49552"/>
                  </a:lnTo>
                  <a:lnTo>
                    <a:pt x="59377" y="94491"/>
                  </a:lnTo>
                  <a:lnTo>
                    <a:pt x="56458" y="139262"/>
                  </a:lnTo>
                  <a:lnTo>
                    <a:pt x="42595" y="176574"/>
                  </a:lnTo>
                  <a:lnTo>
                    <a:pt x="23669" y="204266"/>
                  </a:lnTo>
                  <a:lnTo>
                    <a:pt x="13249" y="213618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77779" y="1210777"/>
              <a:ext cx="262168" cy="450799"/>
            </a:xfrm>
            <a:custGeom>
              <a:avLst/>
              <a:gdLst/>
              <a:ahLst/>
              <a:cxnLst/>
              <a:rect l="0" t="0" r="0" b="0"/>
              <a:pathLst>
                <a:path w="262168" h="450799">
                  <a:moveTo>
                    <a:pt x="65039" y="0"/>
                  </a:moveTo>
                  <a:lnTo>
                    <a:pt x="30293" y="53875"/>
                  </a:lnTo>
                  <a:lnTo>
                    <a:pt x="3806" y="105447"/>
                  </a:lnTo>
                  <a:lnTo>
                    <a:pt x="820" y="106563"/>
                  </a:lnTo>
                  <a:lnTo>
                    <a:pt x="0" y="101457"/>
                  </a:lnTo>
                  <a:lnTo>
                    <a:pt x="623" y="92205"/>
                  </a:lnTo>
                  <a:lnTo>
                    <a:pt x="7554" y="75685"/>
                  </a:lnTo>
                  <a:lnTo>
                    <a:pt x="36657" y="40426"/>
                  </a:lnTo>
                  <a:lnTo>
                    <a:pt x="71577" y="21207"/>
                  </a:lnTo>
                  <a:lnTo>
                    <a:pt x="94851" y="18394"/>
                  </a:lnTo>
                  <a:lnTo>
                    <a:pt x="138388" y="26120"/>
                  </a:lnTo>
                  <a:lnTo>
                    <a:pt x="156521" y="38515"/>
                  </a:lnTo>
                  <a:lnTo>
                    <a:pt x="171209" y="55722"/>
                  </a:lnTo>
                  <a:lnTo>
                    <a:pt x="181636" y="75068"/>
                  </a:lnTo>
                  <a:lnTo>
                    <a:pt x="188494" y="111279"/>
                  </a:lnTo>
                  <a:lnTo>
                    <a:pt x="184937" y="151645"/>
                  </a:lnTo>
                  <a:lnTo>
                    <a:pt x="176429" y="173072"/>
                  </a:lnTo>
                  <a:lnTo>
                    <a:pt x="151903" y="205892"/>
                  </a:lnTo>
                  <a:lnTo>
                    <a:pt x="125871" y="227771"/>
                  </a:lnTo>
                  <a:lnTo>
                    <a:pt x="120802" y="229056"/>
                  </a:lnTo>
                  <a:lnTo>
                    <a:pt x="118592" y="226404"/>
                  </a:lnTo>
                  <a:lnTo>
                    <a:pt x="118289" y="221126"/>
                  </a:lnTo>
                  <a:lnTo>
                    <a:pt x="122766" y="217607"/>
                  </a:lnTo>
                  <a:lnTo>
                    <a:pt x="140219" y="213697"/>
                  </a:lnTo>
                  <a:lnTo>
                    <a:pt x="176352" y="217086"/>
                  </a:lnTo>
                  <a:lnTo>
                    <a:pt x="211105" y="231088"/>
                  </a:lnTo>
                  <a:lnTo>
                    <a:pt x="229783" y="249715"/>
                  </a:lnTo>
                  <a:lnTo>
                    <a:pt x="255249" y="294211"/>
                  </a:lnTo>
                  <a:lnTo>
                    <a:pt x="262167" y="331799"/>
                  </a:lnTo>
                  <a:lnTo>
                    <a:pt x="258628" y="366982"/>
                  </a:lnTo>
                  <a:lnTo>
                    <a:pt x="244582" y="399634"/>
                  </a:lnTo>
                  <a:lnTo>
                    <a:pt x="220013" y="425946"/>
                  </a:lnTo>
                  <a:lnTo>
                    <a:pt x="184917" y="442971"/>
                  </a:lnTo>
                  <a:lnTo>
                    <a:pt x="131136" y="450798"/>
                  </a:lnTo>
                  <a:lnTo>
                    <a:pt x="90603" y="449815"/>
                  </a:lnTo>
                  <a:lnTo>
                    <a:pt x="58186" y="436915"/>
                  </a:lnTo>
                  <a:lnTo>
                    <a:pt x="33454" y="42114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01789" y="1270683"/>
              <a:ext cx="303557" cy="356024"/>
            </a:xfrm>
            <a:custGeom>
              <a:avLst/>
              <a:gdLst/>
              <a:ahLst/>
              <a:cxnLst/>
              <a:rect l="0" t="0" r="0" b="0"/>
              <a:pathLst>
                <a:path w="303557" h="356024">
                  <a:moveTo>
                    <a:pt x="120055" y="3265"/>
                  </a:moveTo>
                  <a:lnTo>
                    <a:pt x="76093" y="23508"/>
                  </a:lnTo>
                  <a:lnTo>
                    <a:pt x="51397" y="48257"/>
                  </a:lnTo>
                  <a:lnTo>
                    <a:pt x="23262" y="96467"/>
                  </a:lnTo>
                  <a:lnTo>
                    <a:pt x="5226" y="154169"/>
                  </a:lnTo>
                  <a:lnTo>
                    <a:pt x="0" y="186147"/>
                  </a:lnTo>
                  <a:lnTo>
                    <a:pt x="6177" y="244804"/>
                  </a:lnTo>
                  <a:lnTo>
                    <a:pt x="13291" y="270882"/>
                  </a:lnTo>
                  <a:lnTo>
                    <a:pt x="43576" y="319931"/>
                  </a:lnTo>
                  <a:lnTo>
                    <a:pt x="69709" y="345356"/>
                  </a:lnTo>
                  <a:lnTo>
                    <a:pt x="95729" y="354177"/>
                  </a:lnTo>
                  <a:lnTo>
                    <a:pt x="143263" y="356023"/>
                  </a:lnTo>
                  <a:lnTo>
                    <a:pt x="174823" y="350729"/>
                  </a:lnTo>
                  <a:lnTo>
                    <a:pt x="212322" y="333425"/>
                  </a:lnTo>
                  <a:lnTo>
                    <a:pt x="253314" y="296729"/>
                  </a:lnTo>
                  <a:lnTo>
                    <a:pt x="273793" y="266082"/>
                  </a:lnTo>
                  <a:lnTo>
                    <a:pt x="294978" y="205377"/>
                  </a:lnTo>
                  <a:lnTo>
                    <a:pt x="303556" y="165445"/>
                  </a:lnTo>
                  <a:lnTo>
                    <a:pt x="301827" y="142025"/>
                  </a:lnTo>
                  <a:lnTo>
                    <a:pt x="282779" y="91159"/>
                  </a:lnTo>
                  <a:lnTo>
                    <a:pt x="249614" y="40922"/>
                  </a:lnTo>
                  <a:lnTo>
                    <a:pt x="213367" y="11960"/>
                  </a:lnTo>
                  <a:lnTo>
                    <a:pt x="193113" y="2060"/>
                  </a:lnTo>
                  <a:lnTo>
                    <a:pt x="172412" y="0"/>
                  </a:lnTo>
                  <a:lnTo>
                    <a:pt x="141112" y="326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56238" y="1237116"/>
              <a:ext cx="239389" cy="510615"/>
            </a:xfrm>
            <a:custGeom>
              <a:avLst/>
              <a:gdLst/>
              <a:ahLst/>
              <a:cxnLst/>
              <a:rect l="0" t="0" r="0" b="0"/>
              <a:pathLst>
                <a:path w="239389" h="510615">
                  <a:moveTo>
                    <a:pt x="144632" y="184231"/>
                  </a:moveTo>
                  <a:lnTo>
                    <a:pt x="173941" y="140268"/>
                  </a:lnTo>
                  <a:lnTo>
                    <a:pt x="182952" y="98805"/>
                  </a:lnTo>
                  <a:lnTo>
                    <a:pt x="180033" y="60653"/>
                  </a:lnTo>
                  <a:lnTo>
                    <a:pt x="171674" y="41180"/>
                  </a:lnTo>
                  <a:lnTo>
                    <a:pt x="147244" y="9615"/>
                  </a:lnTo>
                  <a:lnTo>
                    <a:pt x="124346" y="1339"/>
                  </a:lnTo>
                  <a:lnTo>
                    <a:pt x="97012" y="0"/>
                  </a:lnTo>
                  <a:lnTo>
                    <a:pt x="73165" y="7204"/>
                  </a:lnTo>
                  <a:lnTo>
                    <a:pt x="53987" y="21324"/>
                  </a:lnTo>
                  <a:lnTo>
                    <a:pt x="22612" y="58985"/>
                  </a:lnTo>
                  <a:lnTo>
                    <a:pt x="6572" y="89799"/>
                  </a:lnTo>
                  <a:lnTo>
                    <a:pt x="0" y="132334"/>
                  </a:lnTo>
                  <a:lnTo>
                    <a:pt x="3642" y="170804"/>
                  </a:lnTo>
                  <a:lnTo>
                    <a:pt x="15289" y="190351"/>
                  </a:lnTo>
                  <a:lnTo>
                    <a:pt x="32164" y="205668"/>
                  </a:lnTo>
                  <a:lnTo>
                    <a:pt x="51363" y="216375"/>
                  </a:lnTo>
                  <a:lnTo>
                    <a:pt x="74713" y="218794"/>
                  </a:lnTo>
                  <a:lnTo>
                    <a:pt x="122242" y="210815"/>
                  </a:lnTo>
                  <a:lnTo>
                    <a:pt x="149177" y="195747"/>
                  </a:lnTo>
                  <a:lnTo>
                    <a:pt x="171975" y="176465"/>
                  </a:lnTo>
                  <a:lnTo>
                    <a:pt x="187959" y="150344"/>
                  </a:lnTo>
                  <a:lnTo>
                    <a:pt x="201500" y="109860"/>
                  </a:lnTo>
                  <a:lnTo>
                    <a:pt x="201261" y="110084"/>
                  </a:lnTo>
                  <a:lnTo>
                    <a:pt x="192473" y="141248"/>
                  </a:lnTo>
                  <a:lnTo>
                    <a:pt x="194032" y="190213"/>
                  </a:lnTo>
                  <a:lnTo>
                    <a:pt x="196314" y="249174"/>
                  </a:lnTo>
                  <a:lnTo>
                    <a:pt x="202579" y="311098"/>
                  </a:lnTo>
                  <a:lnTo>
                    <a:pt x="211844" y="368310"/>
                  </a:lnTo>
                  <a:lnTo>
                    <a:pt x="221999" y="422307"/>
                  </a:lnTo>
                  <a:lnTo>
                    <a:pt x="234740" y="481039"/>
                  </a:lnTo>
                  <a:lnTo>
                    <a:pt x="239388" y="51061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3979772" y="1010735"/>
            <a:ext cx="357970" cy="42115"/>
          </a:xfrm>
          <a:custGeom>
            <a:avLst/>
            <a:gdLst/>
            <a:ahLst/>
            <a:cxnLst/>
            <a:rect l="0" t="0" r="0" b="0"/>
            <a:pathLst>
              <a:path w="357970" h="42115">
                <a:moveTo>
                  <a:pt x="357969" y="0"/>
                </a:moveTo>
                <a:lnTo>
                  <a:pt x="320491" y="8334"/>
                </a:lnTo>
                <a:lnTo>
                  <a:pt x="269067" y="15684"/>
                </a:lnTo>
                <a:lnTo>
                  <a:pt x="213849" y="19996"/>
                </a:lnTo>
                <a:lnTo>
                  <a:pt x="157882" y="23967"/>
                </a:lnTo>
                <a:lnTo>
                  <a:pt x="101766" y="30081"/>
                </a:lnTo>
                <a:lnTo>
                  <a:pt x="46791" y="32458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32CD3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2695295" y="715937"/>
            <a:ext cx="505369" cy="210571"/>
            <a:chOff x="2695295" y="715937"/>
            <a:chExt cx="505369" cy="210571"/>
          </a:xfrm>
        </p:grpSpPr>
        <p:sp>
          <p:nvSpPr>
            <p:cNvPr id="13" name="Freeform 12"/>
            <p:cNvSpPr/>
            <p:nvPr/>
          </p:nvSpPr>
          <p:spPr>
            <a:xfrm>
              <a:off x="2705823" y="726466"/>
              <a:ext cx="189514" cy="168457"/>
            </a:xfrm>
            <a:custGeom>
              <a:avLst/>
              <a:gdLst/>
              <a:ahLst/>
              <a:cxnLst/>
              <a:rect l="0" t="0" r="0" b="0"/>
              <a:pathLst>
                <a:path w="189514" h="168457">
                  <a:moveTo>
                    <a:pt x="189513" y="0"/>
                  </a:moveTo>
                  <a:lnTo>
                    <a:pt x="130950" y="49498"/>
                  </a:lnTo>
                  <a:lnTo>
                    <a:pt x="73743" y="105299"/>
                  </a:lnTo>
                  <a:lnTo>
                    <a:pt x="10336" y="15909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95295" y="715937"/>
              <a:ext cx="168457" cy="200043"/>
            </a:xfrm>
            <a:custGeom>
              <a:avLst/>
              <a:gdLst/>
              <a:ahLst/>
              <a:cxnLst/>
              <a:rect l="0" t="0" r="0" b="0"/>
              <a:pathLst>
                <a:path w="168457" h="200043">
                  <a:moveTo>
                    <a:pt x="0" y="0"/>
                  </a:moveTo>
                  <a:lnTo>
                    <a:pt x="20243" y="43963"/>
                  </a:lnTo>
                  <a:lnTo>
                    <a:pt x="73804" y="105084"/>
                  </a:lnTo>
                  <a:lnTo>
                    <a:pt x="122838" y="163472"/>
                  </a:lnTo>
                  <a:lnTo>
                    <a:pt x="16845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11150" y="747523"/>
              <a:ext cx="189514" cy="126343"/>
            </a:xfrm>
            <a:custGeom>
              <a:avLst/>
              <a:gdLst/>
              <a:ahLst/>
              <a:cxnLst/>
              <a:rect l="0" t="0" r="0" b="0"/>
              <a:pathLst>
                <a:path w="189514" h="126343">
                  <a:moveTo>
                    <a:pt x="189513" y="0"/>
                  </a:moveTo>
                  <a:lnTo>
                    <a:pt x="139961" y="20243"/>
                  </a:lnTo>
                  <a:lnTo>
                    <a:pt x="83036" y="68963"/>
                  </a:lnTo>
                  <a:lnTo>
                    <a:pt x="20952" y="11219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79564" y="726466"/>
              <a:ext cx="189514" cy="200042"/>
            </a:xfrm>
            <a:custGeom>
              <a:avLst/>
              <a:gdLst/>
              <a:ahLst/>
              <a:cxnLst/>
              <a:rect l="0" t="0" r="0" b="0"/>
              <a:pathLst>
                <a:path w="189514" h="200042">
                  <a:moveTo>
                    <a:pt x="0" y="0"/>
                  </a:moveTo>
                  <a:lnTo>
                    <a:pt x="29309" y="47438"/>
                  </a:lnTo>
                  <a:lnTo>
                    <a:pt x="85687" y="99336"/>
                  </a:lnTo>
                  <a:lnTo>
                    <a:pt x="146358" y="149924"/>
                  </a:lnTo>
                  <a:lnTo>
                    <a:pt x="174966" y="178790"/>
                  </a:lnTo>
                  <a:lnTo>
                    <a:pt x="189513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923003" y="1940937"/>
            <a:ext cx="677157" cy="711126"/>
            <a:chOff x="5923003" y="1940937"/>
            <a:chExt cx="677157" cy="711126"/>
          </a:xfrm>
        </p:grpSpPr>
        <p:sp>
          <p:nvSpPr>
            <p:cNvPr id="18" name="Freeform 17"/>
            <p:cNvSpPr/>
            <p:nvPr/>
          </p:nvSpPr>
          <p:spPr>
            <a:xfrm>
              <a:off x="6158979" y="1940937"/>
              <a:ext cx="195694" cy="357013"/>
            </a:xfrm>
            <a:custGeom>
              <a:avLst/>
              <a:gdLst/>
              <a:ahLst/>
              <a:cxnLst/>
              <a:rect l="0" t="0" r="0" b="0"/>
              <a:pathLst>
                <a:path w="195694" h="357013">
                  <a:moveTo>
                    <a:pt x="195693" y="47830"/>
                  </a:moveTo>
                  <a:lnTo>
                    <a:pt x="153031" y="101944"/>
                  </a:lnTo>
                  <a:lnTo>
                    <a:pt x="111417" y="163773"/>
                  </a:lnTo>
                  <a:lnTo>
                    <a:pt x="72466" y="226826"/>
                  </a:lnTo>
                  <a:lnTo>
                    <a:pt x="53383" y="280628"/>
                  </a:lnTo>
                  <a:lnTo>
                    <a:pt x="50555" y="306104"/>
                  </a:lnTo>
                  <a:lnTo>
                    <a:pt x="55538" y="329904"/>
                  </a:lnTo>
                  <a:lnTo>
                    <a:pt x="60142" y="341164"/>
                  </a:lnTo>
                  <a:lnTo>
                    <a:pt x="67891" y="348671"/>
                  </a:lnTo>
                  <a:lnTo>
                    <a:pt x="88979" y="357012"/>
                  </a:lnTo>
                  <a:lnTo>
                    <a:pt x="110830" y="354480"/>
                  </a:lnTo>
                  <a:lnTo>
                    <a:pt x="131070" y="345556"/>
                  </a:lnTo>
                  <a:lnTo>
                    <a:pt x="147864" y="333791"/>
                  </a:lnTo>
                  <a:lnTo>
                    <a:pt x="160008" y="317643"/>
                  </a:lnTo>
                  <a:lnTo>
                    <a:pt x="168134" y="297598"/>
                  </a:lnTo>
                  <a:lnTo>
                    <a:pt x="171540" y="261176"/>
                  </a:lnTo>
                  <a:lnTo>
                    <a:pt x="164490" y="227637"/>
                  </a:lnTo>
                  <a:lnTo>
                    <a:pt x="154139" y="206123"/>
                  </a:lnTo>
                  <a:lnTo>
                    <a:pt x="129568" y="179869"/>
                  </a:lnTo>
                  <a:lnTo>
                    <a:pt x="69092" y="135759"/>
                  </a:lnTo>
                  <a:lnTo>
                    <a:pt x="11746" y="102535"/>
                  </a:lnTo>
                  <a:lnTo>
                    <a:pt x="2804" y="83062"/>
                  </a:lnTo>
                  <a:lnTo>
                    <a:pt x="0" y="58809"/>
                  </a:lnTo>
                  <a:lnTo>
                    <a:pt x="2654" y="32433"/>
                  </a:lnTo>
                  <a:lnTo>
                    <a:pt x="7339" y="22357"/>
                  </a:lnTo>
                  <a:lnTo>
                    <a:pt x="21903" y="8043"/>
                  </a:lnTo>
                  <a:lnTo>
                    <a:pt x="46313" y="901"/>
                  </a:lnTo>
                  <a:lnTo>
                    <a:pt x="86702" y="0"/>
                  </a:lnTo>
                  <a:lnTo>
                    <a:pt x="109818" y="5515"/>
                  </a:lnTo>
                  <a:lnTo>
                    <a:pt x="153579" y="26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51520" y="1978238"/>
              <a:ext cx="148640" cy="326842"/>
            </a:xfrm>
            <a:custGeom>
              <a:avLst/>
              <a:gdLst/>
              <a:ahLst/>
              <a:cxnLst/>
              <a:rect l="0" t="0" r="0" b="0"/>
              <a:pathLst>
                <a:path w="148640" h="326842">
                  <a:moveTo>
                    <a:pt x="113721" y="0"/>
                  </a:moveTo>
                  <a:lnTo>
                    <a:pt x="84412" y="29309"/>
                  </a:lnTo>
                  <a:lnTo>
                    <a:pt x="58722" y="83120"/>
                  </a:lnTo>
                  <a:lnTo>
                    <a:pt x="34079" y="136725"/>
                  </a:lnTo>
                  <a:lnTo>
                    <a:pt x="15597" y="195083"/>
                  </a:lnTo>
                  <a:lnTo>
                    <a:pt x="1046" y="255151"/>
                  </a:lnTo>
                  <a:lnTo>
                    <a:pt x="0" y="268367"/>
                  </a:lnTo>
                  <a:lnTo>
                    <a:pt x="5077" y="289290"/>
                  </a:lnTo>
                  <a:lnTo>
                    <a:pt x="27400" y="321786"/>
                  </a:lnTo>
                  <a:lnTo>
                    <a:pt x="36287" y="325658"/>
                  </a:lnTo>
                  <a:lnTo>
                    <a:pt x="58639" y="326841"/>
                  </a:lnTo>
                  <a:lnTo>
                    <a:pt x="77932" y="320348"/>
                  </a:lnTo>
                  <a:lnTo>
                    <a:pt x="123881" y="283740"/>
                  </a:lnTo>
                  <a:lnTo>
                    <a:pt x="136953" y="268827"/>
                  </a:lnTo>
                  <a:lnTo>
                    <a:pt x="146664" y="250500"/>
                  </a:lnTo>
                  <a:lnTo>
                    <a:pt x="148639" y="227537"/>
                  </a:lnTo>
                  <a:lnTo>
                    <a:pt x="147528" y="214863"/>
                  </a:lnTo>
                  <a:lnTo>
                    <a:pt x="136935" y="194541"/>
                  </a:lnTo>
                  <a:lnTo>
                    <a:pt x="129197" y="185846"/>
                  </a:lnTo>
                  <a:lnTo>
                    <a:pt x="120530" y="181219"/>
                  </a:lnTo>
                  <a:lnTo>
                    <a:pt x="101539" y="179198"/>
                  </a:lnTo>
                  <a:lnTo>
                    <a:pt x="61922" y="187432"/>
                  </a:lnTo>
                  <a:lnTo>
                    <a:pt x="29493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33532" y="2494135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0"/>
                  </a:moveTo>
                  <a:lnTo>
                    <a:pt x="55787" y="5508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923003" y="2515192"/>
              <a:ext cx="105287" cy="136871"/>
            </a:xfrm>
            <a:custGeom>
              <a:avLst/>
              <a:gdLst/>
              <a:ahLst/>
              <a:cxnLst/>
              <a:rect l="0" t="0" r="0" b="0"/>
              <a:pathLst>
                <a:path w="105287" h="136871">
                  <a:moveTo>
                    <a:pt x="0" y="0"/>
                  </a:moveTo>
                  <a:lnTo>
                    <a:pt x="5590" y="22356"/>
                  </a:lnTo>
                  <a:lnTo>
                    <a:pt x="25833" y="53027"/>
                  </a:lnTo>
                  <a:lnTo>
                    <a:pt x="84141" y="115554"/>
                  </a:lnTo>
                  <a:lnTo>
                    <a:pt x="105286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891418" y="2430964"/>
            <a:ext cx="842281" cy="974755"/>
            <a:chOff x="5891418" y="2430964"/>
            <a:chExt cx="842281" cy="974755"/>
          </a:xfrm>
        </p:grpSpPr>
        <p:sp>
          <p:nvSpPr>
            <p:cNvPr id="23" name="Freeform 22"/>
            <p:cNvSpPr/>
            <p:nvPr/>
          </p:nvSpPr>
          <p:spPr>
            <a:xfrm>
              <a:off x="6418456" y="2430964"/>
              <a:ext cx="205522" cy="298476"/>
            </a:xfrm>
            <a:custGeom>
              <a:avLst/>
              <a:gdLst/>
              <a:ahLst/>
              <a:cxnLst/>
              <a:rect l="0" t="0" r="0" b="0"/>
              <a:pathLst>
                <a:path w="205522" h="298476">
                  <a:moveTo>
                    <a:pt x="73086" y="0"/>
                  </a:moveTo>
                  <a:lnTo>
                    <a:pt x="52842" y="43963"/>
                  </a:lnTo>
                  <a:lnTo>
                    <a:pt x="33683" y="74247"/>
                  </a:lnTo>
                  <a:lnTo>
                    <a:pt x="16969" y="88761"/>
                  </a:lnTo>
                  <a:lnTo>
                    <a:pt x="7599" y="94269"/>
                  </a:lnTo>
                  <a:lnTo>
                    <a:pt x="2521" y="94431"/>
                  </a:lnTo>
                  <a:lnTo>
                    <a:pt x="306" y="91030"/>
                  </a:lnTo>
                  <a:lnTo>
                    <a:pt x="0" y="85253"/>
                  </a:lnTo>
                  <a:lnTo>
                    <a:pt x="5898" y="72595"/>
                  </a:lnTo>
                  <a:lnTo>
                    <a:pt x="28749" y="45405"/>
                  </a:lnTo>
                  <a:lnTo>
                    <a:pt x="54490" y="30091"/>
                  </a:lnTo>
                  <a:lnTo>
                    <a:pt x="74180" y="28192"/>
                  </a:lnTo>
                  <a:lnTo>
                    <a:pt x="84343" y="29323"/>
                  </a:lnTo>
                  <a:lnTo>
                    <a:pt x="92290" y="33587"/>
                  </a:lnTo>
                  <a:lnTo>
                    <a:pt x="104238" y="47683"/>
                  </a:lnTo>
                  <a:lnTo>
                    <a:pt x="111952" y="80938"/>
                  </a:lnTo>
                  <a:lnTo>
                    <a:pt x="107517" y="100703"/>
                  </a:lnTo>
                  <a:lnTo>
                    <a:pt x="83773" y="135097"/>
                  </a:lnTo>
                  <a:lnTo>
                    <a:pt x="84890" y="134518"/>
                  </a:lnTo>
                  <a:lnTo>
                    <a:pt x="87974" y="131793"/>
                  </a:lnTo>
                  <a:lnTo>
                    <a:pt x="100760" y="131884"/>
                  </a:lnTo>
                  <a:lnTo>
                    <a:pt x="153722" y="145789"/>
                  </a:lnTo>
                  <a:lnTo>
                    <a:pt x="171706" y="156822"/>
                  </a:lnTo>
                  <a:lnTo>
                    <a:pt x="194983" y="187366"/>
                  </a:lnTo>
                  <a:lnTo>
                    <a:pt x="205521" y="226051"/>
                  </a:lnTo>
                  <a:lnTo>
                    <a:pt x="201746" y="250206"/>
                  </a:lnTo>
                  <a:lnTo>
                    <a:pt x="197464" y="261560"/>
                  </a:lnTo>
                  <a:lnTo>
                    <a:pt x="189929" y="270300"/>
                  </a:lnTo>
                  <a:lnTo>
                    <a:pt x="158139" y="288189"/>
                  </a:lnTo>
                  <a:lnTo>
                    <a:pt x="136624" y="296930"/>
                  </a:lnTo>
                  <a:lnTo>
                    <a:pt x="112243" y="298475"/>
                  </a:lnTo>
                  <a:lnTo>
                    <a:pt x="55366" y="288046"/>
                  </a:lnTo>
                  <a:lnTo>
                    <a:pt x="30972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91418" y="2799461"/>
              <a:ext cx="842281" cy="63172"/>
            </a:xfrm>
            <a:custGeom>
              <a:avLst/>
              <a:gdLst/>
              <a:ahLst/>
              <a:cxnLst/>
              <a:rect l="0" t="0" r="0" b="0"/>
              <a:pathLst>
                <a:path w="842281" h="63172">
                  <a:moveTo>
                    <a:pt x="842280" y="0"/>
                  </a:moveTo>
                  <a:lnTo>
                    <a:pt x="793349" y="8333"/>
                  </a:lnTo>
                  <a:lnTo>
                    <a:pt x="745504" y="9878"/>
                  </a:lnTo>
                  <a:lnTo>
                    <a:pt x="688113" y="15990"/>
                  </a:lnTo>
                  <a:lnTo>
                    <a:pt x="634575" y="18886"/>
                  </a:lnTo>
                  <a:lnTo>
                    <a:pt x="582060" y="15646"/>
                  </a:lnTo>
                  <a:lnTo>
                    <a:pt x="531955" y="19988"/>
                  </a:lnTo>
                  <a:lnTo>
                    <a:pt x="469762" y="20846"/>
                  </a:lnTo>
                  <a:lnTo>
                    <a:pt x="414323" y="24135"/>
                  </a:lnTo>
                  <a:lnTo>
                    <a:pt x="358052" y="30114"/>
                  </a:lnTo>
                  <a:lnTo>
                    <a:pt x="307821" y="31150"/>
                  </a:lnTo>
                  <a:lnTo>
                    <a:pt x="255893" y="37046"/>
                  </a:lnTo>
                  <a:lnTo>
                    <a:pt x="203462" y="46202"/>
                  </a:lnTo>
                  <a:lnTo>
                    <a:pt x="150882" y="50734"/>
                  </a:lnTo>
                  <a:lnTo>
                    <a:pt x="98258" y="57666"/>
                  </a:lnTo>
                  <a:lnTo>
                    <a:pt x="38820" y="6208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46272" y="2937616"/>
              <a:ext cx="171613" cy="366808"/>
            </a:xfrm>
            <a:custGeom>
              <a:avLst/>
              <a:gdLst/>
              <a:ahLst/>
              <a:cxnLst/>
              <a:rect l="0" t="0" r="0" b="0"/>
              <a:pathLst>
                <a:path w="171613" h="366808">
                  <a:moveTo>
                    <a:pt x="171612" y="61887"/>
                  </a:moveTo>
                  <a:lnTo>
                    <a:pt x="151368" y="105849"/>
                  </a:lnTo>
                  <a:lnTo>
                    <a:pt x="111714" y="163858"/>
                  </a:lnTo>
                  <a:lnTo>
                    <a:pt x="68491" y="219378"/>
                  </a:lnTo>
                  <a:lnTo>
                    <a:pt x="44268" y="261842"/>
                  </a:lnTo>
                  <a:lnTo>
                    <a:pt x="29388" y="305195"/>
                  </a:lnTo>
                  <a:lnTo>
                    <a:pt x="26513" y="330681"/>
                  </a:lnTo>
                  <a:lnTo>
                    <a:pt x="31475" y="351366"/>
                  </a:lnTo>
                  <a:lnTo>
                    <a:pt x="36074" y="360158"/>
                  </a:lnTo>
                  <a:lnTo>
                    <a:pt x="42649" y="364849"/>
                  </a:lnTo>
                  <a:lnTo>
                    <a:pt x="50542" y="366807"/>
                  </a:lnTo>
                  <a:lnTo>
                    <a:pt x="94015" y="361543"/>
                  </a:lnTo>
                  <a:lnTo>
                    <a:pt x="114118" y="352605"/>
                  </a:lnTo>
                  <a:lnTo>
                    <a:pt x="122754" y="346946"/>
                  </a:lnTo>
                  <a:lnTo>
                    <a:pt x="135470" y="331299"/>
                  </a:lnTo>
                  <a:lnTo>
                    <a:pt x="153165" y="287069"/>
                  </a:lnTo>
                  <a:lnTo>
                    <a:pt x="154444" y="263743"/>
                  </a:lnTo>
                  <a:lnTo>
                    <a:pt x="149943" y="241678"/>
                  </a:lnTo>
                  <a:lnTo>
                    <a:pt x="134256" y="210694"/>
                  </a:lnTo>
                  <a:lnTo>
                    <a:pt x="121474" y="193924"/>
                  </a:lnTo>
                  <a:lnTo>
                    <a:pt x="62565" y="153456"/>
                  </a:lnTo>
                  <a:lnTo>
                    <a:pt x="34797" y="137891"/>
                  </a:lnTo>
                  <a:lnTo>
                    <a:pt x="12401" y="112093"/>
                  </a:lnTo>
                  <a:lnTo>
                    <a:pt x="2196" y="92389"/>
                  </a:lnTo>
                  <a:lnTo>
                    <a:pt x="0" y="71934"/>
                  </a:lnTo>
                  <a:lnTo>
                    <a:pt x="4093" y="52314"/>
                  </a:lnTo>
                  <a:lnTo>
                    <a:pt x="25785" y="20655"/>
                  </a:lnTo>
                  <a:lnTo>
                    <a:pt x="32281" y="13342"/>
                  </a:lnTo>
                  <a:lnTo>
                    <a:pt x="51975" y="5216"/>
                  </a:lnTo>
                  <a:lnTo>
                    <a:pt x="102747" y="0"/>
                  </a:lnTo>
                  <a:lnTo>
                    <a:pt x="150555" y="9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74292" y="2999503"/>
              <a:ext cx="232982" cy="406216"/>
            </a:xfrm>
            <a:custGeom>
              <a:avLst/>
              <a:gdLst/>
              <a:ahLst/>
              <a:cxnLst/>
              <a:rect l="0" t="0" r="0" b="0"/>
              <a:pathLst>
                <a:path w="232982" h="406216">
                  <a:moveTo>
                    <a:pt x="75053" y="0"/>
                  </a:moveTo>
                  <a:lnTo>
                    <a:pt x="58286" y="11178"/>
                  </a:lnTo>
                  <a:lnTo>
                    <a:pt x="46934" y="29144"/>
                  </a:lnTo>
                  <a:lnTo>
                    <a:pt x="17971" y="82736"/>
                  </a:lnTo>
                  <a:lnTo>
                    <a:pt x="4450" y="99552"/>
                  </a:lnTo>
                  <a:lnTo>
                    <a:pt x="1078" y="101463"/>
                  </a:lnTo>
                  <a:lnTo>
                    <a:pt x="0" y="99228"/>
                  </a:lnTo>
                  <a:lnTo>
                    <a:pt x="6676" y="70423"/>
                  </a:lnTo>
                  <a:lnTo>
                    <a:pt x="27665" y="32108"/>
                  </a:lnTo>
                  <a:lnTo>
                    <a:pt x="40734" y="15830"/>
                  </a:lnTo>
                  <a:lnTo>
                    <a:pt x="60580" y="7035"/>
                  </a:lnTo>
                  <a:lnTo>
                    <a:pt x="72423" y="4690"/>
                  </a:lnTo>
                  <a:lnTo>
                    <a:pt x="82659" y="5466"/>
                  </a:lnTo>
                  <a:lnTo>
                    <a:pt x="100270" y="12568"/>
                  </a:lnTo>
                  <a:lnTo>
                    <a:pt x="112777" y="26642"/>
                  </a:lnTo>
                  <a:lnTo>
                    <a:pt x="134137" y="75605"/>
                  </a:lnTo>
                  <a:lnTo>
                    <a:pt x="148638" y="127411"/>
                  </a:lnTo>
                  <a:lnTo>
                    <a:pt x="157179" y="182705"/>
                  </a:lnTo>
                  <a:lnTo>
                    <a:pt x="157696" y="238687"/>
                  </a:lnTo>
                  <a:lnTo>
                    <a:pt x="147747" y="294806"/>
                  </a:lnTo>
                  <a:lnTo>
                    <a:pt x="134807" y="333795"/>
                  </a:lnTo>
                  <a:lnTo>
                    <a:pt x="109473" y="372821"/>
                  </a:lnTo>
                  <a:lnTo>
                    <a:pt x="88891" y="395775"/>
                  </a:lnTo>
                  <a:lnTo>
                    <a:pt x="68725" y="404017"/>
                  </a:lnTo>
                  <a:lnTo>
                    <a:pt x="56796" y="406215"/>
                  </a:lnTo>
                  <a:lnTo>
                    <a:pt x="37303" y="402418"/>
                  </a:lnTo>
                  <a:lnTo>
                    <a:pt x="28830" y="398130"/>
                  </a:lnTo>
                  <a:lnTo>
                    <a:pt x="23181" y="390592"/>
                  </a:lnTo>
                  <a:lnTo>
                    <a:pt x="16904" y="369738"/>
                  </a:lnTo>
                  <a:lnTo>
                    <a:pt x="17570" y="359966"/>
                  </a:lnTo>
                  <a:lnTo>
                    <a:pt x="24548" y="342868"/>
                  </a:lnTo>
                  <a:lnTo>
                    <a:pt x="38569" y="330590"/>
                  </a:lnTo>
                  <a:lnTo>
                    <a:pt x="47221" y="325678"/>
                  </a:lnTo>
                  <a:lnTo>
                    <a:pt x="66193" y="323340"/>
                  </a:lnTo>
                  <a:lnTo>
                    <a:pt x="124622" y="334388"/>
                  </a:lnTo>
                  <a:lnTo>
                    <a:pt x="185523" y="345490"/>
                  </a:lnTo>
                  <a:lnTo>
                    <a:pt x="206429" y="340335"/>
                  </a:lnTo>
                  <a:lnTo>
                    <a:pt x="232981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88208" y="2988974"/>
              <a:ext cx="174239" cy="294799"/>
            </a:xfrm>
            <a:custGeom>
              <a:avLst/>
              <a:gdLst/>
              <a:ahLst/>
              <a:cxnLst/>
              <a:rect l="0" t="0" r="0" b="0"/>
              <a:pathLst>
                <a:path w="174239" h="294799">
                  <a:moveTo>
                    <a:pt x="134879" y="0"/>
                  </a:moveTo>
                  <a:lnTo>
                    <a:pt x="72786" y="5589"/>
                  </a:lnTo>
                  <a:lnTo>
                    <a:pt x="19207" y="4664"/>
                  </a:lnTo>
                  <a:lnTo>
                    <a:pt x="8631" y="6619"/>
                  </a:lnTo>
                  <a:lnTo>
                    <a:pt x="2750" y="12602"/>
                  </a:lnTo>
                  <a:lnTo>
                    <a:pt x="0" y="21269"/>
                  </a:lnTo>
                  <a:lnTo>
                    <a:pt x="1718" y="55825"/>
                  </a:lnTo>
                  <a:lnTo>
                    <a:pt x="14874" y="116016"/>
                  </a:lnTo>
                  <a:lnTo>
                    <a:pt x="24103" y="177393"/>
                  </a:lnTo>
                  <a:lnTo>
                    <a:pt x="25933" y="180263"/>
                  </a:lnTo>
                  <a:lnTo>
                    <a:pt x="27154" y="177498"/>
                  </a:lnTo>
                  <a:lnTo>
                    <a:pt x="27967" y="170974"/>
                  </a:lnTo>
                  <a:lnTo>
                    <a:pt x="35110" y="157487"/>
                  </a:lnTo>
                  <a:lnTo>
                    <a:pt x="40290" y="150615"/>
                  </a:lnTo>
                  <a:lnTo>
                    <a:pt x="58524" y="142979"/>
                  </a:lnTo>
                  <a:lnTo>
                    <a:pt x="81056" y="140755"/>
                  </a:lnTo>
                  <a:lnTo>
                    <a:pt x="102768" y="143666"/>
                  </a:lnTo>
                  <a:lnTo>
                    <a:pt x="120997" y="151979"/>
                  </a:lnTo>
                  <a:lnTo>
                    <a:pt x="136898" y="164643"/>
                  </a:lnTo>
                  <a:lnTo>
                    <a:pt x="157834" y="191503"/>
                  </a:lnTo>
                  <a:lnTo>
                    <a:pt x="170796" y="222858"/>
                  </a:lnTo>
                  <a:lnTo>
                    <a:pt x="174238" y="248007"/>
                  </a:lnTo>
                  <a:lnTo>
                    <a:pt x="169529" y="268543"/>
                  </a:lnTo>
                  <a:lnTo>
                    <a:pt x="164998" y="277294"/>
                  </a:lnTo>
                  <a:lnTo>
                    <a:pt x="157298" y="283129"/>
                  </a:lnTo>
                  <a:lnTo>
                    <a:pt x="136264" y="289612"/>
                  </a:lnTo>
                  <a:lnTo>
                    <a:pt x="75111" y="294115"/>
                  </a:lnTo>
                  <a:lnTo>
                    <a:pt x="6117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6238857" y="1672912"/>
            <a:ext cx="2" cy="126343"/>
          </a:xfrm>
          <a:custGeom>
            <a:avLst/>
            <a:gdLst/>
            <a:ahLst/>
            <a:cxnLst/>
            <a:rect l="0" t="0" r="0" b="0"/>
            <a:pathLst>
              <a:path w="2" h="126343">
                <a:moveTo>
                  <a:pt x="1" y="126342"/>
                </a:moveTo>
                <a:lnTo>
                  <a:pt x="0" y="67725"/>
                </a:lnTo>
                <a:lnTo>
                  <a:pt x="0" y="12154"/>
                </a:lnTo>
                <a:lnTo>
                  <a:pt x="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3368835" y="515896"/>
            <a:ext cx="239691" cy="417667"/>
          </a:xfrm>
          <a:custGeom>
            <a:avLst/>
            <a:gdLst/>
            <a:ahLst/>
            <a:cxnLst/>
            <a:rect l="0" t="0" r="0" b="0"/>
            <a:pathLst>
              <a:path w="239691" h="417667">
                <a:moveTo>
                  <a:pt x="126626" y="0"/>
                </a:moveTo>
                <a:lnTo>
                  <a:pt x="91728" y="29308"/>
                </a:lnTo>
                <a:lnTo>
                  <a:pt x="31579" y="61233"/>
                </a:lnTo>
                <a:lnTo>
                  <a:pt x="5787" y="81184"/>
                </a:lnTo>
                <a:lnTo>
                  <a:pt x="1613" y="82199"/>
                </a:lnTo>
                <a:lnTo>
                  <a:pt x="0" y="79366"/>
                </a:lnTo>
                <a:lnTo>
                  <a:pt x="95" y="73967"/>
                </a:lnTo>
                <a:lnTo>
                  <a:pt x="6439" y="61730"/>
                </a:lnTo>
                <a:lnTo>
                  <a:pt x="26284" y="41687"/>
                </a:lnTo>
                <a:lnTo>
                  <a:pt x="35165" y="34810"/>
                </a:lnTo>
                <a:lnTo>
                  <a:pt x="57510" y="30289"/>
                </a:lnTo>
                <a:lnTo>
                  <a:pt x="104395" y="36919"/>
                </a:lnTo>
                <a:lnTo>
                  <a:pt x="158057" y="56002"/>
                </a:lnTo>
                <a:lnTo>
                  <a:pt x="194706" y="81382"/>
                </a:lnTo>
                <a:lnTo>
                  <a:pt x="203677" y="101290"/>
                </a:lnTo>
                <a:lnTo>
                  <a:pt x="206494" y="124567"/>
                </a:lnTo>
                <a:lnTo>
                  <a:pt x="203847" y="146610"/>
                </a:lnTo>
                <a:lnTo>
                  <a:pt x="195652" y="164986"/>
                </a:lnTo>
                <a:lnTo>
                  <a:pt x="171326" y="195846"/>
                </a:lnTo>
                <a:lnTo>
                  <a:pt x="145329" y="211796"/>
                </a:lnTo>
                <a:lnTo>
                  <a:pt x="115400" y="223931"/>
                </a:lnTo>
                <a:lnTo>
                  <a:pt x="110953" y="224157"/>
                </a:lnTo>
                <a:lnTo>
                  <a:pt x="110328" y="221968"/>
                </a:lnTo>
                <a:lnTo>
                  <a:pt x="112251" y="218168"/>
                </a:lnTo>
                <a:lnTo>
                  <a:pt x="126866" y="213947"/>
                </a:lnTo>
                <a:lnTo>
                  <a:pt x="147789" y="213241"/>
                </a:lnTo>
                <a:lnTo>
                  <a:pt x="168787" y="216826"/>
                </a:lnTo>
                <a:lnTo>
                  <a:pt x="194750" y="231011"/>
                </a:lnTo>
                <a:lnTo>
                  <a:pt x="217261" y="250032"/>
                </a:lnTo>
                <a:lnTo>
                  <a:pt x="233159" y="276075"/>
                </a:lnTo>
                <a:lnTo>
                  <a:pt x="239690" y="311607"/>
                </a:lnTo>
                <a:lnTo>
                  <a:pt x="236036" y="351771"/>
                </a:lnTo>
                <a:lnTo>
                  <a:pt x="221955" y="387718"/>
                </a:lnTo>
                <a:lnTo>
                  <a:pt x="206429" y="403556"/>
                </a:lnTo>
                <a:lnTo>
                  <a:pt x="197375" y="409417"/>
                </a:lnTo>
                <a:lnTo>
                  <a:pt x="162276" y="417666"/>
                </a:lnTo>
                <a:lnTo>
                  <a:pt x="109665" y="412048"/>
                </a:lnTo>
                <a:lnTo>
                  <a:pt x="53466" y="396300"/>
                </a:lnTo>
                <a:lnTo>
                  <a:pt x="10812" y="3790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2337326" y="1882070"/>
            <a:ext cx="1358177" cy="665827"/>
            <a:chOff x="2337326" y="1882070"/>
            <a:chExt cx="1358177" cy="665827"/>
          </a:xfrm>
        </p:grpSpPr>
        <p:sp>
          <p:nvSpPr>
            <p:cNvPr id="31" name="Freeform 30"/>
            <p:cNvSpPr/>
            <p:nvPr/>
          </p:nvSpPr>
          <p:spPr>
            <a:xfrm>
              <a:off x="2784275" y="1882070"/>
              <a:ext cx="290047" cy="468675"/>
            </a:xfrm>
            <a:custGeom>
              <a:avLst/>
              <a:gdLst/>
              <a:ahLst/>
              <a:cxnLst/>
              <a:rect l="0" t="0" r="0" b="0"/>
              <a:pathLst>
                <a:path w="290047" h="468675">
                  <a:moveTo>
                    <a:pt x="16305" y="2531"/>
                  </a:moveTo>
                  <a:lnTo>
                    <a:pt x="7972" y="40008"/>
                  </a:lnTo>
                  <a:lnTo>
                    <a:pt x="0" y="88488"/>
                  </a:lnTo>
                  <a:lnTo>
                    <a:pt x="14690" y="43102"/>
                  </a:lnTo>
                  <a:lnTo>
                    <a:pt x="25726" y="22902"/>
                  </a:lnTo>
                  <a:lnTo>
                    <a:pt x="41549" y="8465"/>
                  </a:lnTo>
                  <a:lnTo>
                    <a:pt x="50682" y="2977"/>
                  </a:lnTo>
                  <a:lnTo>
                    <a:pt x="70188" y="0"/>
                  </a:lnTo>
                  <a:lnTo>
                    <a:pt x="80303" y="843"/>
                  </a:lnTo>
                  <a:lnTo>
                    <a:pt x="97781" y="8020"/>
                  </a:lnTo>
                  <a:lnTo>
                    <a:pt x="113348" y="20178"/>
                  </a:lnTo>
                  <a:lnTo>
                    <a:pt x="134096" y="47924"/>
                  </a:lnTo>
                  <a:lnTo>
                    <a:pt x="155299" y="98628"/>
                  </a:lnTo>
                  <a:lnTo>
                    <a:pt x="176082" y="159293"/>
                  </a:lnTo>
                  <a:lnTo>
                    <a:pt x="182189" y="210286"/>
                  </a:lnTo>
                  <a:lnTo>
                    <a:pt x="183999" y="262439"/>
                  </a:lnTo>
                  <a:lnTo>
                    <a:pt x="176205" y="322889"/>
                  </a:lnTo>
                  <a:lnTo>
                    <a:pt x="160281" y="369838"/>
                  </a:lnTo>
                  <a:lnTo>
                    <a:pt x="128158" y="429579"/>
                  </a:lnTo>
                  <a:lnTo>
                    <a:pt x="114371" y="448134"/>
                  </a:lnTo>
                  <a:lnTo>
                    <a:pt x="87865" y="466144"/>
                  </a:lnTo>
                  <a:lnTo>
                    <a:pt x="64877" y="468674"/>
                  </a:lnTo>
                  <a:lnTo>
                    <a:pt x="41402" y="464729"/>
                  </a:lnTo>
                  <a:lnTo>
                    <a:pt x="23170" y="455177"/>
                  </a:lnTo>
                  <a:lnTo>
                    <a:pt x="10387" y="440013"/>
                  </a:lnTo>
                  <a:lnTo>
                    <a:pt x="5341" y="431056"/>
                  </a:lnTo>
                  <a:lnTo>
                    <a:pt x="2853" y="408626"/>
                  </a:lnTo>
                  <a:lnTo>
                    <a:pt x="3828" y="396093"/>
                  </a:lnTo>
                  <a:lnTo>
                    <a:pt x="14269" y="375929"/>
                  </a:lnTo>
                  <a:lnTo>
                    <a:pt x="21967" y="367276"/>
                  </a:lnTo>
                  <a:lnTo>
                    <a:pt x="30608" y="362678"/>
                  </a:lnTo>
                  <a:lnTo>
                    <a:pt x="49568" y="360688"/>
                  </a:lnTo>
                  <a:lnTo>
                    <a:pt x="111209" y="375170"/>
                  </a:lnTo>
                  <a:lnTo>
                    <a:pt x="174245" y="395650"/>
                  </a:lnTo>
                  <a:lnTo>
                    <a:pt x="229996" y="410030"/>
                  </a:lnTo>
                  <a:lnTo>
                    <a:pt x="253998" y="410589"/>
                  </a:lnTo>
                  <a:lnTo>
                    <a:pt x="290046" y="402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80442" y="1916186"/>
              <a:ext cx="198063" cy="379027"/>
            </a:xfrm>
            <a:custGeom>
              <a:avLst/>
              <a:gdLst/>
              <a:ahLst/>
              <a:cxnLst/>
              <a:rect l="0" t="0" r="0" b="0"/>
              <a:pathLst>
                <a:path w="198063" h="379027">
                  <a:moveTo>
                    <a:pt x="141278" y="0"/>
                  </a:moveTo>
                  <a:lnTo>
                    <a:pt x="103800" y="8333"/>
                  </a:lnTo>
                  <a:lnTo>
                    <a:pt x="52376" y="10095"/>
                  </a:lnTo>
                  <a:lnTo>
                    <a:pt x="16671" y="21579"/>
                  </a:lnTo>
                  <a:lnTo>
                    <a:pt x="9073" y="29594"/>
                  </a:lnTo>
                  <a:lnTo>
                    <a:pt x="632" y="50977"/>
                  </a:lnTo>
                  <a:lnTo>
                    <a:pt x="0" y="72960"/>
                  </a:lnTo>
                  <a:lnTo>
                    <a:pt x="12232" y="134650"/>
                  </a:lnTo>
                  <a:lnTo>
                    <a:pt x="18804" y="162010"/>
                  </a:lnTo>
                  <a:lnTo>
                    <a:pt x="24533" y="170008"/>
                  </a:lnTo>
                  <a:lnTo>
                    <a:pt x="31863" y="174170"/>
                  </a:lnTo>
                  <a:lnTo>
                    <a:pt x="50535" y="175675"/>
                  </a:lnTo>
                  <a:lnTo>
                    <a:pt x="97530" y="173348"/>
                  </a:lnTo>
                  <a:lnTo>
                    <a:pt x="119495" y="178819"/>
                  </a:lnTo>
                  <a:lnTo>
                    <a:pt x="159072" y="201395"/>
                  </a:lnTo>
                  <a:lnTo>
                    <a:pt x="173753" y="215851"/>
                  </a:lnTo>
                  <a:lnTo>
                    <a:pt x="188595" y="244890"/>
                  </a:lnTo>
                  <a:lnTo>
                    <a:pt x="198062" y="282610"/>
                  </a:lnTo>
                  <a:lnTo>
                    <a:pt x="196541" y="309658"/>
                  </a:lnTo>
                  <a:lnTo>
                    <a:pt x="183518" y="345605"/>
                  </a:lnTo>
                  <a:lnTo>
                    <a:pt x="165121" y="361442"/>
                  </a:lnTo>
                  <a:lnTo>
                    <a:pt x="140176" y="371211"/>
                  </a:lnTo>
                  <a:lnTo>
                    <a:pt x="79622" y="377482"/>
                  </a:lnTo>
                  <a:lnTo>
                    <a:pt x="35993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384022" y="1898516"/>
              <a:ext cx="188419" cy="379817"/>
            </a:xfrm>
            <a:custGeom>
              <a:avLst/>
              <a:gdLst/>
              <a:ahLst/>
              <a:cxnLst/>
              <a:rect l="0" t="0" r="0" b="0"/>
              <a:pathLst>
                <a:path w="188419" h="379817">
                  <a:moveTo>
                    <a:pt x="164081" y="101898"/>
                  </a:moveTo>
                  <a:lnTo>
                    <a:pt x="140034" y="119879"/>
                  </a:lnTo>
                  <a:lnTo>
                    <a:pt x="119781" y="146220"/>
                  </a:lnTo>
                  <a:lnTo>
                    <a:pt x="85910" y="208547"/>
                  </a:lnTo>
                  <a:lnTo>
                    <a:pt x="61726" y="260788"/>
                  </a:lnTo>
                  <a:lnTo>
                    <a:pt x="52255" y="305344"/>
                  </a:lnTo>
                  <a:lnTo>
                    <a:pt x="52379" y="336208"/>
                  </a:lnTo>
                  <a:lnTo>
                    <a:pt x="60234" y="361624"/>
                  </a:lnTo>
                  <a:lnTo>
                    <a:pt x="67944" y="369805"/>
                  </a:lnTo>
                  <a:lnTo>
                    <a:pt x="88988" y="378895"/>
                  </a:lnTo>
                  <a:lnTo>
                    <a:pt x="110819" y="379816"/>
                  </a:lnTo>
                  <a:lnTo>
                    <a:pt x="131051" y="375156"/>
                  </a:lnTo>
                  <a:lnTo>
                    <a:pt x="147841" y="365286"/>
                  </a:lnTo>
                  <a:lnTo>
                    <a:pt x="170448" y="335397"/>
                  </a:lnTo>
                  <a:lnTo>
                    <a:pt x="186375" y="296905"/>
                  </a:lnTo>
                  <a:lnTo>
                    <a:pt x="188418" y="272796"/>
                  </a:lnTo>
                  <a:lnTo>
                    <a:pt x="180197" y="228722"/>
                  </a:lnTo>
                  <a:lnTo>
                    <a:pt x="165087" y="202386"/>
                  </a:lnTo>
                  <a:lnTo>
                    <a:pt x="129445" y="172527"/>
                  </a:lnTo>
                  <a:lnTo>
                    <a:pt x="70541" y="137051"/>
                  </a:lnTo>
                  <a:lnTo>
                    <a:pt x="11850" y="94884"/>
                  </a:lnTo>
                  <a:lnTo>
                    <a:pt x="2836" y="74604"/>
                  </a:lnTo>
                  <a:lnTo>
                    <a:pt x="0" y="51163"/>
                  </a:lnTo>
                  <a:lnTo>
                    <a:pt x="2639" y="29046"/>
                  </a:lnTo>
                  <a:lnTo>
                    <a:pt x="7320" y="20575"/>
                  </a:lnTo>
                  <a:lnTo>
                    <a:pt x="21880" y="8043"/>
                  </a:lnTo>
                  <a:lnTo>
                    <a:pt x="43169" y="1693"/>
                  </a:lnTo>
                  <a:lnTo>
                    <a:pt x="55397" y="0"/>
                  </a:lnTo>
                  <a:lnTo>
                    <a:pt x="78343" y="4357"/>
                  </a:lnTo>
                  <a:lnTo>
                    <a:pt x="121669" y="26219"/>
                  </a:lnTo>
                  <a:lnTo>
                    <a:pt x="136653" y="42526"/>
                  </a:lnTo>
                  <a:lnTo>
                    <a:pt x="153553" y="703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516310" y="2189927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2065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37326" y="2442611"/>
              <a:ext cx="1358177" cy="105286"/>
            </a:xfrm>
            <a:custGeom>
              <a:avLst/>
              <a:gdLst/>
              <a:ahLst/>
              <a:cxnLst/>
              <a:rect l="0" t="0" r="0" b="0"/>
              <a:pathLst>
                <a:path w="1358177" h="105286">
                  <a:moveTo>
                    <a:pt x="1358176" y="0"/>
                  </a:moveTo>
                  <a:lnTo>
                    <a:pt x="1299559" y="0"/>
                  </a:lnTo>
                  <a:lnTo>
                    <a:pt x="1248002" y="0"/>
                  </a:lnTo>
                  <a:lnTo>
                    <a:pt x="1199450" y="5589"/>
                  </a:lnTo>
                  <a:lnTo>
                    <a:pt x="1149839" y="9065"/>
                  </a:lnTo>
                  <a:lnTo>
                    <a:pt x="1098095" y="15684"/>
                  </a:lnTo>
                  <a:lnTo>
                    <a:pt x="1040129" y="19465"/>
                  </a:lnTo>
                  <a:lnTo>
                    <a:pt x="978501" y="26174"/>
                  </a:lnTo>
                  <a:lnTo>
                    <a:pt x="926965" y="29982"/>
                  </a:lnTo>
                  <a:lnTo>
                    <a:pt x="870881" y="36700"/>
                  </a:lnTo>
                  <a:lnTo>
                    <a:pt x="820988" y="40510"/>
                  </a:lnTo>
                  <a:lnTo>
                    <a:pt x="759802" y="41639"/>
                  </a:lnTo>
                  <a:lnTo>
                    <a:pt x="706578" y="47562"/>
                  </a:lnTo>
                  <a:lnTo>
                    <a:pt x="663425" y="53504"/>
                  </a:lnTo>
                  <a:lnTo>
                    <a:pt x="614220" y="58875"/>
                  </a:lnTo>
                  <a:lnTo>
                    <a:pt x="565055" y="61261"/>
                  </a:lnTo>
                  <a:lnTo>
                    <a:pt x="508105" y="68194"/>
                  </a:lnTo>
                  <a:lnTo>
                    <a:pt x="444828" y="72068"/>
                  </a:lnTo>
                  <a:lnTo>
                    <a:pt x="398132" y="76094"/>
                  </a:lnTo>
                  <a:lnTo>
                    <a:pt x="335164" y="81818"/>
                  </a:lnTo>
                  <a:lnTo>
                    <a:pt x="277513" y="83514"/>
                  </a:lnTo>
                  <a:lnTo>
                    <a:pt x="217927" y="84016"/>
                  </a:lnTo>
                  <a:lnTo>
                    <a:pt x="155871" y="89775"/>
                  </a:lnTo>
                  <a:lnTo>
                    <a:pt x="98553" y="93772"/>
                  </a:lnTo>
                  <a:lnTo>
                    <a:pt x="45290" y="9768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053264" y="2658619"/>
            <a:ext cx="525137" cy="351231"/>
            <a:chOff x="3053264" y="2658619"/>
            <a:chExt cx="525137" cy="351231"/>
          </a:xfrm>
        </p:grpSpPr>
        <p:sp>
          <p:nvSpPr>
            <p:cNvPr id="37" name="Freeform 36"/>
            <p:cNvSpPr/>
            <p:nvPr/>
          </p:nvSpPr>
          <p:spPr>
            <a:xfrm>
              <a:off x="3053264" y="2674238"/>
              <a:ext cx="239389" cy="335612"/>
            </a:xfrm>
            <a:custGeom>
              <a:avLst/>
              <a:gdLst/>
              <a:ahLst/>
              <a:cxnLst/>
              <a:rect l="0" t="0" r="0" b="0"/>
              <a:pathLst>
                <a:path w="239389" h="335612">
                  <a:moveTo>
                    <a:pt x="168456" y="0"/>
                  </a:moveTo>
                  <a:lnTo>
                    <a:pt x="109839" y="0"/>
                  </a:lnTo>
                  <a:lnTo>
                    <a:pt x="69460" y="5589"/>
                  </a:lnTo>
                  <a:lnTo>
                    <a:pt x="60344" y="11915"/>
                  </a:lnTo>
                  <a:lnTo>
                    <a:pt x="54268" y="20812"/>
                  </a:lnTo>
                  <a:lnTo>
                    <a:pt x="45715" y="55689"/>
                  </a:lnTo>
                  <a:lnTo>
                    <a:pt x="42825" y="109396"/>
                  </a:lnTo>
                  <a:lnTo>
                    <a:pt x="47914" y="145498"/>
                  </a:lnTo>
                  <a:lnTo>
                    <a:pt x="50660" y="149641"/>
                  </a:lnTo>
                  <a:lnTo>
                    <a:pt x="53660" y="148894"/>
                  </a:lnTo>
                  <a:lnTo>
                    <a:pt x="91923" y="108266"/>
                  </a:lnTo>
                  <a:lnTo>
                    <a:pt x="102226" y="104933"/>
                  </a:lnTo>
                  <a:lnTo>
                    <a:pt x="129272" y="104348"/>
                  </a:lnTo>
                  <a:lnTo>
                    <a:pt x="166204" y="116186"/>
                  </a:lnTo>
                  <a:lnTo>
                    <a:pt x="193785" y="134511"/>
                  </a:lnTo>
                  <a:lnTo>
                    <a:pt x="216775" y="160348"/>
                  </a:lnTo>
                  <a:lnTo>
                    <a:pt x="232816" y="195819"/>
                  </a:lnTo>
                  <a:lnTo>
                    <a:pt x="239388" y="235965"/>
                  </a:lnTo>
                  <a:lnTo>
                    <a:pt x="234686" y="260461"/>
                  </a:lnTo>
                  <a:lnTo>
                    <a:pt x="218885" y="290863"/>
                  </a:lnTo>
                  <a:lnTo>
                    <a:pt x="192585" y="322097"/>
                  </a:lnTo>
                  <a:lnTo>
                    <a:pt x="172551" y="330327"/>
                  </a:lnTo>
                  <a:lnTo>
                    <a:pt x="121562" y="335611"/>
                  </a:lnTo>
                  <a:lnTo>
                    <a:pt x="67599" y="328250"/>
                  </a:lnTo>
                  <a:lnTo>
                    <a:pt x="25051" y="31865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379647" y="2658619"/>
              <a:ext cx="198754" cy="350269"/>
            </a:xfrm>
            <a:custGeom>
              <a:avLst/>
              <a:gdLst/>
              <a:ahLst/>
              <a:cxnLst/>
              <a:rect l="0" t="0" r="0" b="0"/>
              <a:pathLst>
                <a:path w="198754" h="350269">
                  <a:moveTo>
                    <a:pt x="168456" y="15619"/>
                  </a:moveTo>
                  <a:lnTo>
                    <a:pt x="125765" y="12499"/>
                  </a:lnTo>
                  <a:lnTo>
                    <a:pt x="65218" y="0"/>
                  </a:lnTo>
                  <a:lnTo>
                    <a:pt x="37955" y="2048"/>
                  </a:lnTo>
                  <a:lnTo>
                    <a:pt x="28813" y="7742"/>
                  </a:lnTo>
                  <a:lnTo>
                    <a:pt x="22718" y="16216"/>
                  </a:lnTo>
                  <a:lnTo>
                    <a:pt x="15946" y="38111"/>
                  </a:lnTo>
                  <a:lnTo>
                    <a:pt x="11599" y="90295"/>
                  </a:lnTo>
                  <a:lnTo>
                    <a:pt x="10741" y="145663"/>
                  </a:lnTo>
                  <a:lnTo>
                    <a:pt x="13009" y="152618"/>
                  </a:lnTo>
                  <a:lnTo>
                    <a:pt x="16862" y="154915"/>
                  </a:lnTo>
                  <a:lnTo>
                    <a:pt x="21770" y="154106"/>
                  </a:lnTo>
                  <a:lnTo>
                    <a:pt x="48797" y="138337"/>
                  </a:lnTo>
                  <a:lnTo>
                    <a:pt x="71211" y="134501"/>
                  </a:lnTo>
                  <a:lnTo>
                    <a:pt x="115322" y="140444"/>
                  </a:lnTo>
                  <a:lnTo>
                    <a:pt x="146084" y="150740"/>
                  </a:lnTo>
                  <a:lnTo>
                    <a:pt x="185368" y="181259"/>
                  </a:lnTo>
                  <a:lnTo>
                    <a:pt x="193520" y="204270"/>
                  </a:lnTo>
                  <a:lnTo>
                    <a:pt x="198753" y="266703"/>
                  </a:lnTo>
                  <a:lnTo>
                    <a:pt x="193230" y="294498"/>
                  </a:lnTo>
                  <a:lnTo>
                    <a:pt x="181806" y="317380"/>
                  </a:lnTo>
                  <a:lnTo>
                    <a:pt x="165031" y="335348"/>
                  </a:lnTo>
                  <a:lnTo>
                    <a:pt x="139638" y="344894"/>
                  </a:lnTo>
                  <a:lnTo>
                    <a:pt x="92457" y="350268"/>
                  </a:lnTo>
                  <a:lnTo>
                    <a:pt x="47672" y="348741"/>
                  </a:lnTo>
                  <a:lnTo>
                    <a:pt x="0" y="342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3733022" y="1842487"/>
            <a:ext cx="173051" cy="442181"/>
          </a:xfrm>
          <a:custGeom>
            <a:avLst/>
            <a:gdLst/>
            <a:ahLst/>
            <a:cxnLst/>
            <a:rect l="0" t="0" r="0" b="0"/>
            <a:pathLst>
              <a:path w="173051" h="442181">
                <a:moveTo>
                  <a:pt x="109879" y="0"/>
                </a:moveTo>
                <a:lnTo>
                  <a:pt x="101546" y="37478"/>
                </a:lnTo>
                <a:lnTo>
                  <a:pt x="99784" y="88901"/>
                </a:lnTo>
                <a:lnTo>
                  <a:pt x="92201" y="138053"/>
                </a:lnTo>
                <a:lnTo>
                  <a:pt x="89490" y="198542"/>
                </a:lnTo>
                <a:lnTo>
                  <a:pt x="83365" y="261486"/>
                </a:lnTo>
                <a:lnTo>
                  <a:pt x="79295" y="321840"/>
                </a:lnTo>
                <a:lnTo>
                  <a:pt x="78491" y="378821"/>
                </a:lnTo>
                <a:lnTo>
                  <a:pt x="72744" y="429548"/>
                </a:lnTo>
                <a:lnTo>
                  <a:pt x="69914" y="433764"/>
                </a:lnTo>
                <a:lnTo>
                  <a:pt x="66858" y="433065"/>
                </a:lnTo>
                <a:lnTo>
                  <a:pt x="63651" y="429090"/>
                </a:lnTo>
                <a:lnTo>
                  <a:pt x="43509" y="376375"/>
                </a:lnTo>
                <a:lnTo>
                  <a:pt x="19598" y="315722"/>
                </a:lnTo>
                <a:lnTo>
                  <a:pt x="1212" y="254284"/>
                </a:lnTo>
                <a:lnTo>
                  <a:pt x="0" y="250241"/>
                </a:lnTo>
                <a:lnTo>
                  <a:pt x="12442" y="302469"/>
                </a:lnTo>
                <a:lnTo>
                  <a:pt x="25815" y="358097"/>
                </a:lnTo>
                <a:lnTo>
                  <a:pt x="39348" y="397001"/>
                </a:lnTo>
                <a:lnTo>
                  <a:pt x="64881" y="435999"/>
                </a:lnTo>
                <a:lnTo>
                  <a:pt x="72861" y="440404"/>
                </a:lnTo>
                <a:lnTo>
                  <a:pt x="91087" y="442180"/>
                </a:lnTo>
                <a:lnTo>
                  <a:pt x="99691" y="438676"/>
                </a:lnTo>
                <a:lnTo>
                  <a:pt x="122978" y="416977"/>
                </a:lnTo>
                <a:lnTo>
                  <a:pt x="173050" y="3579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3711702" y="2618764"/>
            <a:ext cx="298408" cy="347949"/>
          </a:xfrm>
          <a:custGeom>
            <a:avLst/>
            <a:gdLst/>
            <a:ahLst/>
            <a:cxnLst/>
            <a:rect l="0" t="0" r="0" b="0"/>
            <a:pathLst>
              <a:path w="298408" h="347949">
                <a:moveTo>
                  <a:pt x="120671" y="2831"/>
                </a:moveTo>
                <a:lnTo>
                  <a:pt x="89388" y="12407"/>
                </a:lnTo>
                <a:lnTo>
                  <a:pt x="73232" y="23075"/>
                </a:lnTo>
                <a:lnTo>
                  <a:pt x="43797" y="65798"/>
                </a:lnTo>
                <a:lnTo>
                  <a:pt x="14000" y="127529"/>
                </a:lnTo>
                <a:lnTo>
                  <a:pt x="5493" y="180538"/>
                </a:lnTo>
                <a:lnTo>
                  <a:pt x="0" y="239882"/>
                </a:lnTo>
                <a:lnTo>
                  <a:pt x="9487" y="286092"/>
                </a:lnTo>
                <a:lnTo>
                  <a:pt x="24816" y="312798"/>
                </a:lnTo>
                <a:lnTo>
                  <a:pt x="40634" y="325038"/>
                </a:lnTo>
                <a:lnTo>
                  <a:pt x="79385" y="342428"/>
                </a:lnTo>
                <a:lnTo>
                  <a:pt x="115977" y="347948"/>
                </a:lnTo>
                <a:lnTo>
                  <a:pt x="161858" y="341408"/>
                </a:lnTo>
                <a:lnTo>
                  <a:pt x="194096" y="329838"/>
                </a:lnTo>
                <a:lnTo>
                  <a:pt x="241387" y="291386"/>
                </a:lnTo>
                <a:lnTo>
                  <a:pt x="285431" y="233910"/>
                </a:lnTo>
                <a:lnTo>
                  <a:pt x="293334" y="210038"/>
                </a:lnTo>
                <a:lnTo>
                  <a:pt x="298407" y="150996"/>
                </a:lnTo>
                <a:lnTo>
                  <a:pt x="288038" y="88547"/>
                </a:lnTo>
                <a:lnTo>
                  <a:pt x="280454" y="67833"/>
                </a:lnTo>
                <a:lnTo>
                  <a:pt x="261860" y="43018"/>
                </a:lnTo>
                <a:lnTo>
                  <a:pt x="234644" y="22018"/>
                </a:lnTo>
                <a:lnTo>
                  <a:pt x="178010" y="0"/>
                </a:lnTo>
                <a:lnTo>
                  <a:pt x="137530" y="173"/>
                </a:lnTo>
                <a:lnTo>
                  <a:pt x="77296" y="10815"/>
                </a:lnTo>
                <a:lnTo>
                  <a:pt x="57500" y="1336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8873244" y="648532"/>
            <a:ext cx="407857" cy="341000"/>
            <a:chOff x="8873244" y="648532"/>
            <a:chExt cx="407857" cy="341000"/>
          </a:xfrm>
        </p:grpSpPr>
        <p:sp>
          <p:nvSpPr>
            <p:cNvPr id="42" name="Freeform 41"/>
            <p:cNvSpPr/>
            <p:nvPr/>
          </p:nvSpPr>
          <p:spPr>
            <a:xfrm>
              <a:off x="8873244" y="648532"/>
              <a:ext cx="222128" cy="331137"/>
            </a:xfrm>
            <a:custGeom>
              <a:avLst/>
              <a:gdLst/>
              <a:ahLst/>
              <a:cxnLst/>
              <a:rect l="0" t="0" r="0" b="0"/>
              <a:pathLst>
                <a:path w="222128" h="331137">
                  <a:moveTo>
                    <a:pt x="222127" y="41150"/>
                  </a:moveTo>
                  <a:lnTo>
                    <a:pt x="158794" y="104483"/>
                  </a:lnTo>
                  <a:lnTo>
                    <a:pt x="109813" y="159053"/>
                  </a:lnTo>
                  <a:lnTo>
                    <a:pt x="82916" y="200660"/>
                  </a:lnTo>
                  <a:lnTo>
                    <a:pt x="61306" y="260839"/>
                  </a:lnTo>
                  <a:lnTo>
                    <a:pt x="60185" y="282679"/>
                  </a:lnTo>
                  <a:lnTo>
                    <a:pt x="64755" y="302914"/>
                  </a:lnTo>
                  <a:lnTo>
                    <a:pt x="74585" y="319706"/>
                  </a:lnTo>
                  <a:lnTo>
                    <a:pt x="82821" y="325120"/>
                  </a:lnTo>
                  <a:lnTo>
                    <a:pt x="104452" y="331136"/>
                  </a:lnTo>
                  <a:lnTo>
                    <a:pt x="126543" y="327570"/>
                  </a:lnTo>
                  <a:lnTo>
                    <a:pt x="155591" y="312409"/>
                  </a:lnTo>
                  <a:lnTo>
                    <a:pt x="179016" y="289979"/>
                  </a:lnTo>
                  <a:lnTo>
                    <a:pt x="186368" y="280735"/>
                  </a:lnTo>
                  <a:lnTo>
                    <a:pt x="194536" y="257987"/>
                  </a:lnTo>
                  <a:lnTo>
                    <a:pt x="196996" y="233448"/>
                  </a:lnTo>
                  <a:lnTo>
                    <a:pt x="194190" y="210844"/>
                  </a:lnTo>
                  <a:lnTo>
                    <a:pt x="185924" y="192219"/>
                  </a:lnTo>
                  <a:lnTo>
                    <a:pt x="161554" y="161198"/>
                  </a:lnTo>
                  <a:lnTo>
                    <a:pt x="135550" y="145220"/>
                  </a:lnTo>
                  <a:lnTo>
                    <a:pt x="74522" y="122070"/>
                  </a:lnTo>
                  <a:lnTo>
                    <a:pt x="20604" y="86175"/>
                  </a:lnTo>
                  <a:lnTo>
                    <a:pt x="6610" y="69350"/>
                  </a:lnTo>
                  <a:lnTo>
                    <a:pt x="1240" y="59950"/>
                  </a:lnTo>
                  <a:lnTo>
                    <a:pt x="0" y="50174"/>
                  </a:lnTo>
                  <a:lnTo>
                    <a:pt x="4861" y="29953"/>
                  </a:lnTo>
                  <a:lnTo>
                    <a:pt x="17940" y="15506"/>
                  </a:lnTo>
                  <a:lnTo>
                    <a:pt x="26341" y="10016"/>
                  </a:lnTo>
                  <a:lnTo>
                    <a:pt x="60521" y="2289"/>
                  </a:lnTo>
                  <a:lnTo>
                    <a:pt x="100285" y="0"/>
                  </a:lnTo>
                  <a:lnTo>
                    <a:pt x="124691" y="5703"/>
                  </a:lnTo>
                  <a:lnTo>
                    <a:pt x="158956" y="200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139141" y="668625"/>
              <a:ext cx="141960" cy="320907"/>
            </a:xfrm>
            <a:custGeom>
              <a:avLst/>
              <a:gdLst/>
              <a:ahLst/>
              <a:cxnLst/>
              <a:rect l="0" t="0" r="0" b="0"/>
              <a:pathLst>
                <a:path w="141960" h="320907">
                  <a:moveTo>
                    <a:pt x="135215" y="0"/>
                  </a:moveTo>
                  <a:lnTo>
                    <a:pt x="85716" y="55087"/>
                  </a:lnTo>
                  <a:lnTo>
                    <a:pt x="43936" y="116028"/>
                  </a:lnTo>
                  <a:lnTo>
                    <a:pt x="17202" y="176817"/>
                  </a:lnTo>
                  <a:lnTo>
                    <a:pt x="6725" y="201418"/>
                  </a:lnTo>
                  <a:lnTo>
                    <a:pt x="0" y="261751"/>
                  </a:lnTo>
                  <a:lnTo>
                    <a:pt x="1420" y="288299"/>
                  </a:lnTo>
                  <a:lnTo>
                    <a:pt x="9850" y="307897"/>
                  </a:lnTo>
                  <a:lnTo>
                    <a:pt x="17713" y="314059"/>
                  </a:lnTo>
                  <a:lnTo>
                    <a:pt x="38928" y="320906"/>
                  </a:lnTo>
                  <a:lnTo>
                    <a:pt x="71590" y="319171"/>
                  </a:lnTo>
                  <a:lnTo>
                    <a:pt x="89780" y="311090"/>
                  </a:lnTo>
                  <a:lnTo>
                    <a:pt x="97906" y="305659"/>
                  </a:lnTo>
                  <a:lnTo>
                    <a:pt x="110054" y="290267"/>
                  </a:lnTo>
                  <a:lnTo>
                    <a:pt x="137230" y="247624"/>
                  </a:lnTo>
                  <a:lnTo>
                    <a:pt x="141959" y="224309"/>
                  </a:lnTo>
                  <a:lnTo>
                    <a:pt x="137822" y="204588"/>
                  </a:lnTo>
                  <a:lnTo>
                    <a:pt x="133444" y="196053"/>
                  </a:lnTo>
                  <a:lnTo>
                    <a:pt x="119220" y="183451"/>
                  </a:lnTo>
                  <a:lnTo>
                    <a:pt x="110513" y="178453"/>
                  </a:lnTo>
                  <a:lnTo>
                    <a:pt x="88361" y="176018"/>
                  </a:lnTo>
                  <a:lnTo>
                    <a:pt x="40459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8611061" y="1237164"/>
            <a:ext cx="136871" cy="157928"/>
            <a:chOff x="8611061" y="1237164"/>
            <a:chExt cx="136871" cy="157928"/>
          </a:xfrm>
        </p:grpSpPr>
        <p:sp>
          <p:nvSpPr>
            <p:cNvPr id="45" name="Freeform 44"/>
            <p:cNvSpPr/>
            <p:nvPr/>
          </p:nvSpPr>
          <p:spPr>
            <a:xfrm>
              <a:off x="8611061" y="1237164"/>
              <a:ext cx="136871" cy="157928"/>
            </a:xfrm>
            <a:custGeom>
              <a:avLst/>
              <a:gdLst/>
              <a:ahLst/>
              <a:cxnLst/>
              <a:rect l="0" t="0" r="0" b="0"/>
              <a:pathLst>
                <a:path w="136871" h="157928">
                  <a:moveTo>
                    <a:pt x="136870" y="0"/>
                  </a:moveTo>
                  <a:lnTo>
                    <a:pt x="87372" y="55087"/>
                  </a:lnTo>
                  <a:lnTo>
                    <a:pt x="38583" y="10969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621589" y="1279278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0" y="0"/>
                  </a:moveTo>
                  <a:lnTo>
                    <a:pt x="54114" y="42661"/>
                  </a:lnTo>
                  <a:lnTo>
                    <a:pt x="81544" y="66453"/>
                  </a:lnTo>
                  <a:lnTo>
                    <a:pt x="98250" y="89490"/>
                  </a:lnTo>
                  <a:lnTo>
                    <a:pt x="105285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8705817" y="1131879"/>
            <a:ext cx="715939" cy="905452"/>
            <a:chOff x="8705817" y="1131879"/>
            <a:chExt cx="715939" cy="905452"/>
          </a:xfrm>
        </p:grpSpPr>
        <p:sp>
          <p:nvSpPr>
            <p:cNvPr id="48" name="Freeform 47"/>
            <p:cNvSpPr/>
            <p:nvPr/>
          </p:nvSpPr>
          <p:spPr>
            <a:xfrm>
              <a:off x="9108428" y="1131879"/>
              <a:ext cx="158552" cy="308169"/>
            </a:xfrm>
            <a:custGeom>
              <a:avLst/>
              <a:gdLst/>
              <a:ahLst/>
              <a:cxnLst/>
              <a:rect l="0" t="0" r="0" b="0"/>
              <a:pathLst>
                <a:path w="158552" h="308169">
                  <a:moveTo>
                    <a:pt x="123814" y="0"/>
                  </a:moveTo>
                  <a:lnTo>
                    <a:pt x="108172" y="17981"/>
                  </a:lnTo>
                  <a:lnTo>
                    <a:pt x="70359" y="76331"/>
                  </a:lnTo>
                  <a:lnTo>
                    <a:pt x="48523" y="116333"/>
                  </a:lnTo>
                  <a:lnTo>
                    <a:pt x="20127" y="179030"/>
                  </a:lnTo>
                  <a:lnTo>
                    <a:pt x="3160" y="229513"/>
                  </a:lnTo>
                  <a:lnTo>
                    <a:pt x="0" y="256813"/>
                  </a:lnTo>
                  <a:lnTo>
                    <a:pt x="4835" y="278306"/>
                  </a:lnTo>
                  <a:lnTo>
                    <a:pt x="9399" y="287313"/>
                  </a:lnTo>
                  <a:lnTo>
                    <a:pt x="23830" y="300440"/>
                  </a:lnTo>
                  <a:lnTo>
                    <a:pt x="32591" y="305578"/>
                  </a:lnTo>
                  <a:lnTo>
                    <a:pt x="51685" y="308168"/>
                  </a:lnTo>
                  <a:lnTo>
                    <a:pt x="61690" y="307221"/>
                  </a:lnTo>
                  <a:lnTo>
                    <a:pt x="79046" y="299929"/>
                  </a:lnTo>
                  <a:lnTo>
                    <a:pt x="123681" y="268351"/>
                  </a:lnTo>
                  <a:lnTo>
                    <a:pt x="146131" y="240558"/>
                  </a:lnTo>
                  <a:lnTo>
                    <a:pt x="156349" y="220388"/>
                  </a:lnTo>
                  <a:lnTo>
                    <a:pt x="158551" y="199726"/>
                  </a:lnTo>
                  <a:lnTo>
                    <a:pt x="157500" y="189302"/>
                  </a:lnTo>
                  <a:lnTo>
                    <a:pt x="152120" y="182354"/>
                  </a:lnTo>
                  <a:lnTo>
                    <a:pt x="133665" y="174633"/>
                  </a:lnTo>
                  <a:lnTo>
                    <a:pt x="96967" y="175875"/>
                  </a:lnTo>
                  <a:lnTo>
                    <a:pt x="62047" y="189242"/>
                  </a:lnTo>
                  <a:lnTo>
                    <a:pt x="2905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737403" y="1513100"/>
              <a:ext cx="684353" cy="82034"/>
            </a:xfrm>
            <a:custGeom>
              <a:avLst/>
              <a:gdLst/>
              <a:ahLst/>
              <a:cxnLst/>
              <a:rect l="0" t="0" r="0" b="0"/>
              <a:pathLst>
                <a:path w="684353" h="82034">
                  <a:moveTo>
                    <a:pt x="684352" y="8333"/>
                  </a:moveTo>
                  <a:lnTo>
                    <a:pt x="646873" y="0"/>
                  </a:lnTo>
                  <a:lnTo>
                    <a:pt x="612026" y="1575"/>
                  </a:lnTo>
                  <a:lnTo>
                    <a:pt x="549785" y="7443"/>
                  </a:lnTo>
                  <a:lnTo>
                    <a:pt x="494600" y="11277"/>
                  </a:lnTo>
                  <a:lnTo>
                    <a:pt x="438640" y="17364"/>
                  </a:lnTo>
                  <a:lnTo>
                    <a:pt x="375290" y="26971"/>
                  </a:lnTo>
                  <a:lnTo>
                    <a:pt x="313384" y="40134"/>
                  </a:lnTo>
                  <a:lnTo>
                    <a:pt x="250765" y="48410"/>
                  </a:lnTo>
                  <a:lnTo>
                    <a:pt x="201942" y="49844"/>
                  </a:lnTo>
                  <a:lnTo>
                    <a:pt x="150432" y="55858"/>
                  </a:lnTo>
                  <a:lnTo>
                    <a:pt x="87859" y="68370"/>
                  </a:lnTo>
                  <a:lnTo>
                    <a:pt x="29747" y="78987"/>
                  </a:lnTo>
                  <a:lnTo>
                    <a:pt x="0" y="820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126957" y="1658304"/>
              <a:ext cx="171801" cy="339980"/>
            </a:xfrm>
            <a:custGeom>
              <a:avLst/>
              <a:gdLst/>
              <a:ahLst/>
              <a:cxnLst/>
              <a:rect l="0" t="0" r="0" b="0"/>
              <a:pathLst>
                <a:path w="171801" h="339980">
                  <a:moveTo>
                    <a:pt x="136870" y="0"/>
                  </a:moveTo>
                  <a:lnTo>
                    <a:pt x="120103" y="11178"/>
                  </a:lnTo>
                  <a:lnTo>
                    <a:pt x="98497" y="40486"/>
                  </a:lnTo>
                  <a:lnTo>
                    <a:pt x="71535" y="94542"/>
                  </a:lnTo>
                  <a:lnTo>
                    <a:pt x="45555" y="155776"/>
                  </a:lnTo>
                  <a:lnTo>
                    <a:pt x="26589" y="210838"/>
                  </a:lnTo>
                  <a:lnTo>
                    <a:pt x="15720" y="272389"/>
                  </a:lnTo>
                  <a:lnTo>
                    <a:pt x="17904" y="294197"/>
                  </a:lnTo>
                  <a:lnTo>
                    <a:pt x="25895" y="312468"/>
                  </a:lnTo>
                  <a:lnTo>
                    <a:pt x="31301" y="320616"/>
                  </a:lnTo>
                  <a:lnTo>
                    <a:pt x="46667" y="332789"/>
                  </a:lnTo>
                  <a:lnTo>
                    <a:pt x="55677" y="337673"/>
                  </a:lnTo>
                  <a:lnTo>
                    <a:pt x="75048" y="339979"/>
                  </a:lnTo>
                  <a:lnTo>
                    <a:pt x="94186" y="335935"/>
                  </a:lnTo>
                  <a:lnTo>
                    <a:pt x="125536" y="314275"/>
                  </a:lnTo>
                  <a:lnTo>
                    <a:pt x="154259" y="281877"/>
                  </a:lnTo>
                  <a:lnTo>
                    <a:pt x="169839" y="246386"/>
                  </a:lnTo>
                  <a:lnTo>
                    <a:pt x="171800" y="222979"/>
                  </a:lnTo>
                  <a:lnTo>
                    <a:pt x="167602" y="202047"/>
                  </a:lnTo>
                  <a:lnTo>
                    <a:pt x="157938" y="184945"/>
                  </a:lnTo>
                  <a:lnTo>
                    <a:pt x="142725" y="172665"/>
                  </a:lnTo>
                  <a:lnTo>
                    <a:pt x="133754" y="167752"/>
                  </a:lnTo>
                  <a:lnTo>
                    <a:pt x="114429" y="165413"/>
                  </a:lnTo>
                  <a:lnTo>
                    <a:pt x="73426" y="173444"/>
                  </a:lnTo>
                  <a:lnTo>
                    <a:pt x="32701" y="19470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05817" y="1679361"/>
              <a:ext cx="218374" cy="356673"/>
            </a:xfrm>
            <a:custGeom>
              <a:avLst/>
              <a:gdLst/>
              <a:ahLst/>
              <a:cxnLst/>
              <a:rect l="0" t="0" r="0" b="0"/>
              <a:pathLst>
                <a:path w="218374" h="356673">
                  <a:moveTo>
                    <a:pt x="178984" y="0"/>
                  </a:moveTo>
                  <a:lnTo>
                    <a:pt x="136293" y="3119"/>
                  </a:lnTo>
                  <a:lnTo>
                    <a:pt x="75746" y="9552"/>
                  </a:lnTo>
                  <a:lnTo>
                    <a:pt x="37001" y="12579"/>
                  </a:lnTo>
                  <a:lnTo>
                    <a:pt x="18004" y="21578"/>
                  </a:lnTo>
                  <a:lnTo>
                    <a:pt x="13173" y="29593"/>
                  </a:lnTo>
                  <a:lnTo>
                    <a:pt x="10924" y="50977"/>
                  </a:lnTo>
                  <a:lnTo>
                    <a:pt x="17842" y="104003"/>
                  </a:lnTo>
                  <a:lnTo>
                    <a:pt x="23541" y="163350"/>
                  </a:lnTo>
                  <a:lnTo>
                    <a:pt x="26222" y="175580"/>
                  </a:lnTo>
                  <a:lnTo>
                    <a:pt x="29180" y="180224"/>
                  </a:lnTo>
                  <a:lnTo>
                    <a:pt x="32321" y="179811"/>
                  </a:lnTo>
                  <a:lnTo>
                    <a:pt x="51358" y="159520"/>
                  </a:lnTo>
                  <a:lnTo>
                    <a:pt x="82027" y="145401"/>
                  </a:lnTo>
                  <a:lnTo>
                    <a:pt x="107427" y="143781"/>
                  </a:lnTo>
                  <a:lnTo>
                    <a:pt x="131973" y="148130"/>
                  </a:lnTo>
                  <a:lnTo>
                    <a:pt x="158946" y="163733"/>
                  </a:lnTo>
                  <a:lnTo>
                    <a:pt x="196203" y="196834"/>
                  </a:lnTo>
                  <a:lnTo>
                    <a:pt x="211903" y="223267"/>
                  </a:lnTo>
                  <a:lnTo>
                    <a:pt x="218373" y="258916"/>
                  </a:lnTo>
                  <a:lnTo>
                    <a:pt x="214702" y="293525"/>
                  </a:lnTo>
                  <a:lnTo>
                    <a:pt x="206167" y="312169"/>
                  </a:lnTo>
                  <a:lnTo>
                    <a:pt x="181625" y="343203"/>
                  </a:lnTo>
                  <a:lnTo>
                    <a:pt x="161830" y="351406"/>
                  </a:lnTo>
                  <a:lnTo>
                    <a:pt x="110995" y="356672"/>
                  </a:lnTo>
                  <a:lnTo>
                    <a:pt x="75391" y="351995"/>
                  </a:lnTo>
                  <a:lnTo>
                    <a:pt x="24399" y="32825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02810" y="1658304"/>
              <a:ext cx="29391" cy="379027"/>
            </a:xfrm>
            <a:custGeom>
              <a:avLst/>
              <a:gdLst/>
              <a:ahLst/>
              <a:cxnLst/>
              <a:rect l="0" t="0" r="0" b="0"/>
              <a:pathLst>
                <a:path w="29391" h="37902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09"/>
                  </a:lnTo>
                  <a:lnTo>
                    <a:pt x="7938" y="191281"/>
                  </a:lnTo>
                  <a:lnTo>
                    <a:pt x="13806" y="242029"/>
                  </a:lnTo>
                  <a:lnTo>
                    <a:pt x="22953" y="297880"/>
                  </a:lnTo>
                  <a:lnTo>
                    <a:pt x="28118" y="358144"/>
                  </a:lnTo>
                  <a:lnTo>
                    <a:pt x="2939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8679171" y="362539"/>
            <a:ext cx="169369" cy="217756"/>
          </a:xfrm>
          <a:custGeom>
            <a:avLst/>
            <a:gdLst/>
            <a:ahLst/>
            <a:cxnLst/>
            <a:rect l="0" t="0" r="0" b="0"/>
            <a:pathLst>
              <a:path w="169369" h="217756">
                <a:moveTo>
                  <a:pt x="5589" y="63930"/>
                </a:moveTo>
                <a:lnTo>
                  <a:pt x="0" y="47163"/>
                </a:lnTo>
                <a:lnTo>
                  <a:pt x="692" y="39884"/>
                </a:lnTo>
                <a:lnTo>
                  <a:pt x="7702" y="25557"/>
                </a:lnTo>
                <a:lnTo>
                  <a:pt x="30391" y="4337"/>
                </a:lnTo>
                <a:lnTo>
                  <a:pt x="39672" y="805"/>
                </a:lnTo>
                <a:lnTo>
                  <a:pt x="59341" y="0"/>
                </a:lnTo>
                <a:lnTo>
                  <a:pt x="68330" y="3763"/>
                </a:lnTo>
                <a:lnTo>
                  <a:pt x="84556" y="17302"/>
                </a:lnTo>
                <a:lnTo>
                  <a:pt x="93328" y="38137"/>
                </a:lnTo>
                <a:lnTo>
                  <a:pt x="95667" y="50245"/>
                </a:lnTo>
                <a:lnTo>
                  <a:pt x="92027" y="73056"/>
                </a:lnTo>
                <a:lnTo>
                  <a:pt x="87781" y="84052"/>
                </a:lnTo>
                <a:lnTo>
                  <a:pt x="89630" y="91383"/>
                </a:lnTo>
                <a:lnTo>
                  <a:pt x="95541" y="96270"/>
                </a:lnTo>
                <a:lnTo>
                  <a:pt x="150370" y="119759"/>
                </a:lnTo>
                <a:lnTo>
                  <a:pt x="158262" y="125716"/>
                </a:lnTo>
                <a:lnTo>
                  <a:pt x="167030" y="144813"/>
                </a:lnTo>
                <a:lnTo>
                  <a:pt x="169368" y="156457"/>
                </a:lnTo>
                <a:lnTo>
                  <a:pt x="168588" y="166559"/>
                </a:lnTo>
                <a:lnTo>
                  <a:pt x="161481" y="184022"/>
                </a:lnTo>
                <a:lnTo>
                  <a:pt x="144326" y="207008"/>
                </a:lnTo>
                <a:lnTo>
                  <a:pt x="124962" y="215258"/>
                </a:lnTo>
                <a:lnTo>
                  <a:pt x="101927" y="217755"/>
                </a:lnTo>
                <a:lnTo>
                  <a:pt x="61663" y="212945"/>
                </a:lnTo>
                <a:lnTo>
                  <a:pt x="37175" y="21132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3758673" y="568538"/>
            <a:ext cx="176644" cy="379050"/>
          </a:xfrm>
          <a:custGeom>
            <a:avLst/>
            <a:gdLst/>
            <a:ahLst/>
            <a:cxnLst/>
            <a:rect l="0" t="0" r="0" b="0"/>
            <a:pathLst>
              <a:path w="176644" h="379050">
                <a:moveTo>
                  <a:pt x="147399" y="0"/>
                </a:moveTo>
                <a:lnTo>
                  <a:pt x="104738" y="54115"/>
                </a:lnTo>
                <a:lnTo>
                  <a:pt x="63123" y="115943"/>
                </a:lnTo>
                <a:lnTo>
                  <a:pt x="45220" y="150557"/>
                </a:lnTo>
                <a:lnTo>
                  <a:pt x="24976" y="210770"/>
                </a:lnTo>
                <a:lnTo>
                  <a:pt x="7073" y="272150"/>
                </a:lnTo>
                <a:lnTo>
                  <a:pt x="7685" y="310445"/>
                </a:lnTo>
                <a:lnTo>
                  <a:pt x="15276" y="345838"/>
                </a:lnTo>
                <a:lnTo>
                  <a:pt x="30522" y="372962"/>
                </a:lnTo>
                <a:lnTo>
                  <a:pt x="37896" y="377323"/>
                </a:lnTo>
                <a:lnTo>
                  <a:pt x="55447" y="379049"/>
                </a:lnTo>
                <a:lnTo>
                  <a:pt x="71826" y="372797"/>
                </a:lnTo>
                <a:lnTo>
                  <a:pt x="132316" y="333246"/>
                </a:lnTo>
                <a:lnTo>
                  <a:pt x="153459" y="304240"/>
                </a:lnTo>
                <a:lnTo>
                  <a:pt x="171083" y="262998"/>
                </a:lnTo>
                <a:lnTo>
                  <a:pt x="176643" y="225975"/>
                </a:lnTo>
                <a:lnTo>
                  <a:pt x="171705" y="205328"/>
                </a:lnTo>
                <a:lnTo>
                  <a:pt x="167112" y="196547"/>
                </a:lnTo>
                <a:lnTo>
                  <a:pt x="159371" y="190693"/>
                </a:lnTo>
                <a:lnTo>
                  <a:pt x="138292" y="184189"/>
                </a:lnTo>
                <a:lnTo>
                  <a:pt x="128460" y="184794"/>
                </a:lnTo>
                <a:lnTo>
                  <a:pt x="102273" y="196824"/>
                </a:lnTo>
                <a:lnTo>
                  <a:pt x="73977" y="216376"/>
                </a:lnTo>
                <a:lnTo>
                  <a:pt x="21279" y="273157"/>
                </a:lnTo>
                <a:lnTo>
                  <a:pt x="0" y="29479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3133752" y="3148020"/>
            <a:ext cx="817776" cy="446099"/>
            <a:chOff x="3133752" y="3148020"/>
            <a:chExt cx="817776" cy="446099"/>
          </a:xfrm>
        </p:grpSpPr>
        <p:sp>
          <p:nvSpPr>
            <p:cNvPr id="56" name="Freeform 55"/>
            <p:cNvSpPr/>
            <p:nvPr/>
          </p:nvSpPr>
          <p:spPr>
            <a:xfrm>
              <a:off x="3133752" y="3223183"/>
              <a:ext cx="233063" cy="370936"/>
            </a:xfrm>
            <a:custGeom>
              <a:avLst/>
              <a:gdLst/>
              <a:ahLst/>
              <a:cxnLst/>
              <a:rect l="0" t="0" r="0" b="0"/>
              <a:pathLst>
                <a:path w="233063" h="370936">
                  <a:moveTo>
                    <a:pt x="161667" y="9065"/>
                  </a:moveTo>
                  <a:lnTo>
                    <a:pt x="103050" y="9065"/>
                  </a:lnTo>
                  <a:lnTo>
                    <a:pt x="48876" y="1830"/>
                  </a:lnTo>
                  <a:lnTo>
                    <a:pt x="21071" y="0"/>
                  </a:lnTo>
                  <a:lnTo>
                    <a:pt x="11784" y="4192"/>
                  </a:lnTo>
                  <a:lnTo>
                    <a:pt x="5593" y="11665"/>
                  </a:lnTo>
                  <a:lnTo>
                    <a:pt x="1466" y="21327"/>
                  </a:lnTo>
                  <a:lnTo>
                    <a:pt x="0" y="41421"/>
                  </a:lnTo>
                  <a:lnTo>
                    <a:pt x="11653" y="101800"/>
                  </a:lnTo>
                  <a:lnTo>
                    <a:pt x="18175" y="129050"/>
                  </a:lnTo>
                  <a:lnTo>
                    <a:pt x="22722" y="135848"/>
                  </a:lnTo>
                  <a:lnTo>
                    <a:pt x="28093" y="138041"/>
                  </a:lnTo>
                  <a:lnTo>
                    <a:pt x="88777" y="120907"/>
                  </a:lnTo>
                  <a:lnTo>
                    <a:pt x="109385" y="120384"/>
                  </a:lnTo>
                  <a:lnTo>
                    <a:pt x="129072" y="125221"/>
                  </a:lnTo>
                  <a:lnTo>
                    <a:pt x="182544" y="154554"/>
                  </a:lnTo>
                  <a:lnTo>
                    <a:pt x="205028" y="180075"/>
                  </a:lnTo>
                  <a:lnTo>
                    <a:pt x="227588" y="230500"/>
                  </a:lnTo>
                  <a:lnTo>
                    <a:pt x="233062" y="273028"/>
                  </a:lnTo>
                  <a:lnTo>
                    <a:pt x="229095" y="311495"/>
                  </a:lnTo>
                  <a:lnTo>
                    <a:pt x="220491" y="331041"/>
                  </a:lnTo>
                  <a:lnTo>
                    <a:pt x="214921" y="339530"/>
                  </a:lnTo>
                  <a:lnTo>
                    <a:pt x="199374" y="352080"/>
                  </a:lnTo>
                  <a:lnTo>
                    <a:pt x="155208" y="369670"/>
                  </a:lnTo>
                  <a:lnTo>
                    <a:pt x="131890" y="370935"/>
                  </a:lnTo>
                  <a:lnTo>
                    <a:pt x="88325" y="362215"/>
                  </a:lnTo>
                  <a:lnTo>
                    <a:pt x="46825" y="337472"/>
                  </a:lnTo>
                  <a:lnTo>
                    <a:pt x="24797" y="3249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10929" y="3211191"/>
              <a:ext cx="5590" cy="347442"/>
            </a:xfrm>
            <a:custGeom>
              <a:avLst/>
              <a:gdLst/>
              <a:ahLst/>
              <a:cxnLst/>
              <a:rect l="0" t="0" r="0" b="0"/>
              <a:pathLst>
                <a:path w="5590" h="347442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3" y="130197"/>
                  </a:lnTo>
                  <a:lnTo>
                    <a:pt x="5528" y="187242"/>
                  </a:lnTo>
                  <a:lnTo>
                    <a:pt x="5577" y="250503"/>
                  </a:lnTo>
                  <a:lnTo>
                    <a:pt x="5586" y="308405"/>
                  </a:lnTo>
                  <a:lnTo>
                    <a:pt x="5589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31330" y="3148020"/>
              <a:ext cx="220198" cy="385352"/>
            </a:xfrm>
            <a:custGeom>
              <a:avLst/>
              <a:gdLst/>
              <a:ahLst/>
              <a:cxnLst/>
              <a:rect l="0" t="0" r="0" b="0"/>
              <a:pathLst>
                <a:path w="220198" h="385352">
                  <a:moveTo>
                    <a:pt x="122100" y="0"/>
                  </a:moveTo>
                  <a:lnTo>
                    <a:pt x="87353" y="37087"/>
                  </a:lnTo>
                  <a:lnTo>
                    <a:pt x="55541" y="96410"/>
                  </a:lnTo>
                  <a:lnTo>
                    <a:pt x="34840" y="156528"/>
                  </a:lnTo>
                  <a:lnTo>
                    <a:pt x="8545" y="218719"/>
                  </a:lnTo>
                  <a:lnTo>
                    <a:pt x="1441" y="243438"/>
                  </a:lnTo>
                  <a:lnTo>
                    <a:pt x="0" y="303847"/>
                  </a:lnTo>
                  <a:lnTo>
                    <a:pt x="5832" y="330406"/>
                  </a:lnTo>
                  <a:lnTo>
                    <a:pt x="22269" y="358511"/>
                  </a:lnTo>
                  <a:lnTo>
                    <a:pt x="35227" y="374198"/>
                  </a:lnTo>
                  <a:lnTo>
                    <a:pt x="55023" y="382729"/>
                  </a:lnTo>
                  <a:lnTo>
                    <a:pt x="78250" y="385351"/>
                  </a:lnTo>
                  <a:lnTo>
                    <a:pt x="100271" y="382617"/>
                  </a:lnTo>
                  <a:lnTo>
                    <a:pt x="132400" y="368912"/>
                  </a:lnTo>
                  <a:lnTo>
                    <a:pt x="181125" y="329621"/>
                  </a:lnTo>
                  <a:lnTo>
                    <a:pt x="208542" y="293358"/>
                  </a:lnTo>
                  <a:lnTo>
                    <a:pt x="218230" y="273101"/>
                  </a:lnTo>
                  <a:lnTo>
                    <a:pt x="220197" y="252400"/>
                  </a:lnTo>
                  <a:lnTo>
                    <a:pt x="219083" y="241966"/>
                  </a:lnTo>
                  <a:lnTo>
                    <a:pt x="208487" y="221015"/>
                  </a:lnTo>
                  <a:lnTo>
                    <a:pt x="200748" y="210514"/>
                  </a:lnTo>
                  <a:lnTo>
                    <a:pt x="190910" y="203514"/>
                  </a:lnTo>
                  <a:lnTo>
                    <a:pt x="167500" y="195736"/>
                  </a:lnTo>
                  <a:lnTo>
                    <a:pt x="133602" y="196946"/>
                  </a:lnTo>
                  <a:lnTo>
                    <a:pt x="101331" y="210303"/>
                  </a:lnTo>
                  <a:lnTo>
                    <a:pt x="39253" y="272002"/>
                  </a:lnTo>
                  <a:lnTo>
                    <a:pt x="16815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853222" y="3379647"/>
            <a:ext cx="1242364" cy="905452"/>
            <a:chOff x="2853222" y="3379647"/>
            <a:chExt cx="1242364" cy="905452"/>
          </a:xfrm>
        </p:grpSpPr>
        <p:sp>
          <p:nvSpPr>
            <p:cNvPr id="60" name="Freeform 59"/>
            <p:cNvSpPr/>
            <p:nvPr/>
          </p:nvSpPr>
          <p:spPr>
            <a:xfrm>
              <a:off x="2853222" y="3379647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61669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53222" y="3600746"/>
              <a:ext cx="1242364" cy="115814"/>
            </a:xfrm>
            <a:custGeom>
              <a:avLst/>
              <a:gdLst/>
              <a:ahLst/>
              <a:cxnLst/>
              <a:rect l="0" t="0" r="0" b="0"/>
              <a:pathLst>
                <a:path w="1242364" h="115814">
                  <a:moveTo>
                    <a:pt x="1242363" y="0"/>
                  </a:moveTo>
                  <a:lnTo>
                    <a:pt x="1188219" y="0"/>
                  </a:lnTo>
                  <a:lnTo>
                    <a:pt x="1125399" y="7236"/>
                  </a:lnTo>
                  <a:lnTo>
                    <a:pt x="1078505" y="10723"/>
                  </a:lnTo>
                  <a:lnTo>
                    <a:pt x="1027567" y="17475"/>
                  </a:lnTo>
                  <a:lnTo>
                    <a:pt x="975429" y="19996"/>
                  </a:lnTo>
                  <a:lnTo>
                    <a:pt x="925275" y="21912"/>
                  </a:lnTo>
                  <a:lnTo>
                    <a:pt x="869463" y="29328"/>
                  </a:lnTo>
                  <a:lnTo>
                    <a:pt x="808395" y="31139"/>
                  </a:lnTo>
                  <a:lnTo>
                    <a:pt x="754251" y="31453"/>
                  </a:lnTo>
                  <a:lnTo>
                    <a:pt x="693755" y="31546"/>
                  </a:lnTo>
                  <a:lnTo>
                    <a:pt x="642555" y="31574"/>
                  </a:lnTo>
                  <a:lnTo>
                    <a:pt x="587059" y="38819"/>
                  </a:lnTo>
                  <a:lnTo>
                    <a:pt x="529703" y="42307"/>
                  </a:lnTo>
                  <a:lnTo>
                    <a:pt x="473391" y="50254"/>
                  </a:lnTo>
                  <a:lnTo>
                    <a:pt x="422194" y="55054"/>
                  </a:lnTo>
                  <a:lnTo>
                    <a:pt x="379495" y="60733"/>
                  </a:lnTo>
                  <a:lnTo>
                    <a:pt x="318334" y="69338"/>
                  </a:lnTo>
                  <a:lnTo>
                    <a:pt x="266027" y="73577"/>
                  </a:lnTo>
                  <a:lnTo>
                    <a:pt x="223129" y="78714"/>
                  </a:lnTo>
                  <a:lnTo>
                    <a:pt x="176768" y="84897"/>
                  </a:lnTo>
                  <a:lnTo>
                    <a:pt x="130036" y="91544"/>
                  </a:lnTo>
                  <a:lnTo>
                    <a:pt x="67775" y="101863"/>
                  </a:lnTo>
                  <a:lnTo>
                    <a:pt x="19757" y="11271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516518" y="3748145"/>
              <a:ext cx="291401" cy="523362"/>
            </a:xfrm>
            <a:custGeom>
              <a:avLst/>
              <a:gdLst/>
              <a:ahLst/>
              <a:cxnLst/>
              <a:rect l="0" t="0" r="0" b="0"/>
              <a:pathLst>
                <a:path w="291401" h="523362">
                  <a:moveTo>
                    <a:pt x="105285" y="0"/>
                  </a:moveTo>
                  <a:lnTo>
                    <a:pt x="66912" y="29308"/>
                  </a:lnTo>
                  <a:lnTo>
                    <a:pt x="24587" y="79363"/>
                  </a:lnTo>
                  <a:lnTo>
                    <a:pt x="21070" y="80985"/>
                  </a:lnTo>
                  <a:lnTo>
                    <a:pt x="19896" y="78556"/>
                  </a:lnTo>
                  <a:lnTo>
                    <a:pt x="20283" y="73428"/>
                  </a:lnTo>
                  <a:lnTo>
                    <a:pt x="32006" y="49442"/>
                  </a:lnTo>
                  <a:lnTo>
                    <a:pt x="55886" y="25698"/>
                  </a:lnTo>
                  <a:lnTo>
                    <a:pt x="78261" y="17270"/>
                  </a:lnTo>
                  <a:lnTo>
                    <a:pt x="102633" y="14695"/>
                  </a:lnTo>
                  <a:lnTo>
                    <a:pt x="125163" y="17449"/>
                  </a:lnTo>
                  <a:lnTo>
                    <a:pt x="157578" y="31166"/>
                  </a:lnTo>
                  <a:lnTo>
                    <a:pt x="183820" y="50048"/>
                  </a:lnTo>
                  <a:lnTo>
                    <a:pt x="200824" y="76051"/>
                  </a:lnTo>
                  <a:lnTo>
                    <a:pt x="207682" y="117160"/>
                  </a:lnTo>
                  <a:lnTo>
                    <a:pt x="203047" y="140199"/>
                  </a:lnTo>
                  <a:lnTo>
                    <a:pt x="187284" y="166322"/>
                  </a:lnTo>
                  <a:lnTo>
                    <a:pt x="160997" y="196110"/>
                  </a:lnTo>
                  <a:lnTo>
                    <a:pt x="159973" y="199760"/>
                  </a:lnTo>
                  <a:lnTo>
                    <a:pt x="162801" y="201024"/>
                  </a:lnTo>
                  <a:lnTo>
                    <a:pt x="168195" y="200696"/>
                  </a:lnTo>
                  <a:lnTo>
                    <a:pt x="192555" y="211414"/>
                  </a:lnTo>
                  <a:lnTo>
                    <a:pt x="223822" y="237166"/>
                  </a:lnTo>
                  <a:lnTo>
                    <a:pt x="259599" y="290588"/>
                  </a:lnTo>
                  <a:lnTo>
                    <a:pt x="279353" y="351721"/>
                  </a:lnTo>
                  <a:lnTo>
                    <a:pt x="291400" y="410070"/>
                  </a:lnTo>
                  <a:lnTo>
                    <a:pt x="290671" y="452565"/>
                  </a:lnTo>
                  <a:lnTo>
                    <a:pt x="288537" y="466657"/>
                  </a:lnTo>
                  <a:lnTo>
                    <a:pt x="276808" y="488552"/>
                  </a:lnTo>
                  <a:lnTo>
                    <a:pt x="259896" y="504913"/>
                  </a:lnTo>
                  <a:lnTo>
                    <a:pt x="240681" y="516084"/>
                  </a:lnTo>
                  <a:lnTo>
                    <a:pt x="204544" y="523361"/>
                  </a:lnTo>
                  <a:lnTo>
                    <a:pt x="144872" y="517688"/>
                  </a:lnTo>
                  <a:lnTo>
                    <a:pt x="90748" y="510661"/>
                  </a:lnTo>
                  <a:lnTo>
                    <a:pt x="37336" y="498008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003024" y="3727088"/>
              <a:ext cx="50448" cy="558011"/>
            </a:xfrm>
            <a:custGeom>
              <a:avLst/>
              <a:gdLst/>
              <a:ahLst/>
              <a:cxnLst/>
              <a:rect l="0" t="0" r="0" b="0"/>
              <a:pathLst>
                <a:path w="50448" h="558011">
                  <a:moveTo>
                    <a:pt x="8333" y="0"/>
                  </a:moveTo>
                  <a:lnTo>
                    <a:pt x="0" y="48931"/>
                  </a:lnTo>
                  <a:lnTo>
                    <a:pt x="1574" y="96776"/>
                  </a:lnTo>
                  <a:lnTo>
                    <a:pt x="6331" y="151117"/>
                  </a:lnTo>
                  <a:lnTo>
                    <a:pt x="10860" y="205432"/>
                  </a:lnTo>
                  <a:lnTo>
                    <a:pt x="17281" y="265707"/>
                  </a:lnTo>
                  <a:lnTo>
                    <a:pt x="23983" y="325303"/>
                  </a:lnTo>
                  <a:lnTo>
                    <a:pt x="30106" y="368017"/>
                  </a:lnTo>
                  <a:lnTo>
                    <a:pt x="37011" y="428406"/>
                  </a:lnTo>
                  <a:lnTo>
                    <a:pt x="42177" y="483344"/>
                  </a:lnTo>
                  <a:lnTo>
                    <a:pt x="47996" y="527308"/>
                  </a:lnTo>
                  <a:lnTo>
                    <a:pt x="50447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63826" y="3748145"/>
              <a:ext cx="158061" cy="349611"/>
            </a:xfrm>
            <a:custGeom>
              <a:avLst/>
              <a:gdLst/>
              <a:ahLst/>
              <a:cxnLst/>
              <a:rect l="0" t="0" r="0" b="0"/>
              <a:pathLst>
                <a:path w="158061" h="349611">
                  <a:moveTo>
                    <a:pt x="158060" y="273741"/>
                  </a:moveTo>
                  <a:lnTo>
                    <a:pt x="114097" y="293984"/>
                  </a:lnTo>
                  <a:lnTo>
                    <a:pt x="58202" y="333639"/>
                  </a:lnTo>
                  <a:lnTo>
                    <a:pt x="30206" y="348940"/>
                  </a:lnTo>
                  <a:lnTo>
                    <a:pt x="21351" y="349610"/>
                  </a:lnTo>
                  <a:lnTo>
                    <a:pt x="5273" y="344115"/>
                  </a:lnTo>
                  <a:lnTo>
                    <a:pt x="1220" y="337035"/>
                  </a:lnTo>
                  <a:lnTo>
                    <a:pt x="0" y="288929"/>
                  </a:lnTo>
                  <a:lnTo>
                    <a:pt x="5695" y="234627"/>
                  </a:lnTo>
                  <a:lnTo>
                    <a:pt x="9189" y="178573"/>
                  </a:lnTo>
                  <a:lnTo>
                    <a:pt x="10225" y="115692"/>
                  </a:lnTo>
                  <a:lnTo>
                    <a:pt x="10532" y="58195"/>
                  </a:lnTo>
                  <a:lnTo>
                    <a:pt x="106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4161647" y="1947772"/>
            <a:ext cx="197152" cy="1447897"/>
          </a:xfrm>
          <a:custGeom>
            <a:avLst/>
            <a:gdLst/>
            <a:ahLst/>
            <a:cxnLst/>
            <a:rect l="0" t="0" r="0" b="0"/>
            <a:pathLst>
              <a:path w="197152" h="1447897">
                <a:moveTo>
                  <a:pt x="91866" y="0"/>
                </a:moveTo>
                <a:lnTo>
                  <a:pt x="91866" y="48930"/>
                </a:lnTo>
                <a:lnTo>
                  <a:pt x="91866" y="108061"/>
                </a:lnTo>
                <a:lnTo>
                  <a:pt x="91866" y="156280"/>
                </a:lnTo>
                <a:lnTo>
                  <a:pt x="99101" y="217740"/>
                </a:lnTo>
                <a:lnTo>
                  <a:pt x="101418" y="266636"/>
                </a:lnTo>
                <a:lnTo>
                  <a:pt x="102202" y="325673"/>
                </a:lnTo>
                <a:lnTo>
                  <a:pt x="102356" y="382395"/>
                </a:lnTo>
                <a:lnTo>
                  <a:pt x="102386" y="439829"/>
                </a:lnTo>
                <a:lnTo>
                  <a:pt x="102393" y="503167"/>
                </a:lnTo>
                <a:lnTo>
                  <a:pt x="102394" y="561085"/>
                </a:lnTo>
                <a:lnTo>
                  <a:pt x="101224" y="617585"/>
                </a:lnTo>
                <a:lnTo>
                  <a:pt x="94061" y="676926"/>
                </a:lnTo>
                <a:lnTo>
                  <a:pt x="92299" y="739037"/>
                </a:lnTo>
                <a:lnTo>
                  <a:pt x="91951" y="796366"/>
                </a:lnTo>
                <a:lnTo>
                  <a:pt x="91883" y="852751"/>
                </a:lnTo>
                <a:lnTo>
                  <a:pt x="86280" y="914538"/>
                </a:lnTo>
                <a:lnTo>
                  <a:pt x="82314" y="974663"/>
                </a:lnTo>
                <a:lnTo>
                  <a:pt x="81530" y="1034719"/>
                </a:lnTo>
                <a:lnTo>
                  <a:pt x="81375" y="1096971"/>
                </a:lnTo>
                <a:lnTo>
                  <a:pt x="81349" y="1145731"/>
                </a:lnTo>
                <a:lnTo>
                  <a:pt x="81340" y="1207373"/>
                </a:lnTo>
                <a:lnTo>
                  <a:pt x="81338" y="1257472"/>
                </a:lnTo>
                <a:lnTo>
                  <a:pt x="78218" y="1320563"/>
                </a:lnTo>
                <a:lnTo>
                  <a:pt x="75271" y="1344968"/>
                </a:lnTo>
                <a:lnTo>
                  <a:pt x="74718" y="1405526"/>
                </a:lnTo>
                <a:lnTo>
                  <a:pt x="69905" y="1413139"/>
                </a:lnTo>
                <a:lnTo>
                  <a:pt x="63188" y="1417045"/>
                </a:lnTo>
                <a:lnTo>
                  <a:pt x="55199" y="1418479"/>
                </a:lnTo>
                <a:lnTo>
                  <a:pt x="48704" y="1415925"/>
                </a:lnTo>
                <a:lnTo>
                  <a:pt x="38368" y="1403729"/>
                </a:lnTo>
                <a:lnTo>
                  <a:pt x="10182" y="1348909"/>
                </a:lnTo>
                <a:lnTo>
                  <a:pt x="5824" y="1337960"/>
                </a:lnTo>
                <a:lnTo>
                  <a:pt x="2920" y="1336510"/>
                </a:lnTo>
                <a:lnTo>
                  <a:pt x="983" y="1341392"/>
                </a:lnTo>
                <a:lnTo>
                  <a:pt x="0" y="1360075"/>
                </a:lnTo>
                <a:lnTo>
                  <a:pt x="11990" y="1411069"/>
                </a:lnTo>
                <a:lnTo>
                  <a:pt x="27515" y="1442478"/>
                </a:lnTo>
                <a:lnTo>
                  <a:pt x="33757" y="1447133"/>
                </a:lnTo>
                <a:lnTo>
                  <a:pt x="40259" y="1447896"/>
                </a:lnTo>
                <a:lnTo>
                  <a:pt x="53722" y="1442505"/>
                </a:lnTo>
                <a:lnTo>
                  <a:pt x="74455" y="1425146"/>
                </a:lnTo>
                <a:lnTo>
                  <a:pt x="126019" y="1368113"/>
                </a:lnTo>
                <a:lnTo>
                  <a:pt x="189419" y="1312662"/>
                </a:lnTo>
                <a:lnTo>
                  <a:pt x="197151" y="130553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4202599" y="3614673"/>
            <a:ext cx="187785" cy="628312"/>
          </a:xfrm>
          <a:custGeom>
            <a:avLst/>
            <a:gdLst/>
            <a:ahLst/>
            <a:cxnLst/>
            <a:rect l="0" t="0" r="0" b="0"/>
            <a:pathLst>
              <a:path w="187785" h="628312">
                <a:moveTo>
                  <a:pt x="177256" y="207171"/>
                </a:moveTo>
                <a:lnTo>
                  <a:pt x="177256" y="148555"/>
                </a:lnTo>
                <a:lnTo>
                  <a:pt x="168850" y="88315"/>
                </a:lnTo>
                <a:lnTo>
                  <a:pt x="152805" y="40194"/>
                </a:lnTo>
                <a:lnTo>
                  <a:pt x="146918" y="29173"/>
                </a:lnTo>
                <a:lnTo>
                  <a:pt x="131017" y="13807"/>
                </a:lnTo>
                <a:lnTo>
                  <a:pt x="111081" y="4248"/>
                </a:lnTo>
                <a:lnTo>
                  <a:pt x="86624" y="0"/>
                </a:lnTo>
                <a:lnTo>
                  <a:pt x="75890" y="2377"/>
                </a:lnTo>
                <a:lnTo>
                  <a:pt x="57725" y="14376"/>
                </a:lnTo>
                <a:lnTo>
                  <a:pt x="21664" y="70937"/>
                </a:lnTo>
                <a:lnTo>
                  <a:pt x="7022" y="107664"/>
                </a:lnTo>
                <a:lnTo>
                  <a:pt x="0" y="169232"/>
                </a:lnTo>
                <a:lnTo>
                  <a:pt x="1732" y="224547"/>
                </a:lnTo>
                <a:lnTo>
                  <a:pt x="12993" y="269615"/>
                </a:lnTo>
                <a:lnTo>
                  <a:pt x="18614" y="278046"/>
                </a:lnTo>
                <a:lnTo>
                  <a:pt x="34219" y="290534"/>
                </a:lnTo>
                <a:lnTo>
                  <a:pt x="68324" y="298552"/>
                </a:lnTo>
                <a:lnTo>
                  <a:pt x="88287" y="294188"/>
                </a:lnTo>
                <a:lnTo>
                  <a:pt x="104959" y="283280"/>
                </a:lnTo>
                <a:lnTo>
                  <a:pt x="126329" y="257408"/>
                </a:lnTo>
                <a:lnTo>
                  <a:pt x="159459" y="194092"/>
                </a:lnTo>
                <a:lnTo>
                  <a:pt x="173394" y="131582"/>
                </a:lnTo>
                <a:lnTo>
                  <a:pt x="175539" y="108065"/>
                </a:lnTo>
                <a:lnTo>
                  <a:pt x="176112" y="108345"/>
                </a:lnTo>
                <a:lnTo>
                  <a:pt x="177105" y="164218"/>
                </a:lnTo>
                <a:lnTo>
                  <a:pt x="177211" y="221740"/>
                </a:lnTo>
                <a:lnTo>
                  <a:pt x="177236" y="266679"/>
                </a:lnTo>
                <a:lnTo>
                  <a:pt x="177247" y="313948"/>
                </a:lnTo>
                <a:lnTo>
                  <a:pt x="177253" y="377239"/>
                </a:lnTo>
                <a:lnTo>
                  <a:pt x="177255" y="440546"/>
                </a:lnTo>
                <a:lnTo>
                  <a:pt x="177256" y="498112"/>
                </a:lnTo>
                <a:lnTo>
                  <a:pt x="178426" y="543980"/>
                </a:lnTo>
                <a:lnTo>
                  <a:pt x="184491" y="599685"/>
                </a:lnTo>
                <a:lnTo>
                  <a:pt x="187784" y="62831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7401138" y="4562041"/>
            <a:ext cx="759129" cy="753206"/>
            <a:chOff x="7401138" y="4562041"/>
            <a:chExt cx="759129" cy="753206"/>
          </a:xfrm>
        </p:grpSpPr>
        <p:sp>
          <p:nvSpPr>
            <p:cNvPr id="68" name="Freeform 67"/>
            <p:cNvSpPr/>
            <p:nvPr/>
          </p:nvSpPr>
          <p:spPr>
            <a:xfrm>
              <a:off x="7711362" y="4562041"/>
              <a:ext cx="216203" cy="411247"/>
            </a:xfrm>
            <a:custGeom>
              <a:avLst/>
              <a:gdLst/>
              <a:ahLst/>
              <a:cxnLst/>
              <a:rect l="0" t="0" r="0" b="0"/>
              <a:pathLst>
                <a:path w="216203" h="411247">
                  <a:moveTo>
                    <a:pt x="216202" y="58324"/>
                  </a:moveTo>
                  <a:lnTo>
                    <a:pt x="210612" y="75092"/>
                  </a:lnTo>
                  <a:lnTo>
                    <a:pt x="198509" y="89563"/>
                  </a:lnTo>
                  <a:lnTo>
                    <a:pt x="146208" y="148087"/>
                  </a:lnTo>
                  <a:lnTo>
                    <a:pt x="110942" y="199043"/>
                  </a:lnTo>
                  <a:lnTo>
                    <a:pt x="82846" y="252107"/>
                  </a:lnTo>
                  <a:lnTo>
                    <a:pt x="64341" y="301583"/>
                  </a:lnTo>
                  <a:lnTo>
                    <a:pt x="61241" y="346170"/>
                  </a:lnTo>
                  <a:lnTo>
                    <a:pt x="64662" y="371089"/>
                  </a:lnTo>
                  <a:lnTo>
                    <a:pt x="73201" y="390743"/>
                  </a:lnTo>
                  <a:lnTo>
                    <a:pt x="78754" y="399260"/>
                  </a:lnTo>
                  <a:lnTo>
                    <a:pt x="87135" y="404937"/>
                  </a:lnTo>
                  <a:lnTo>
                    <a:pt x="108926" y="411246"/>
                  </a:lnTo>
                  <a:lnTo>
                    <a:pt x="118948" y="410589"/>
                  </a:lnTo>
                  <a:lnTo>
                    <a:pt x="136323" y="403619"/>
                  </a:lnTo>
                  <a:lnTo>
                    <a:pt x="151844" y="386484"/>
                  </a:lnTo>
                  <a:lnTo>
                    <a:pt x="170616" y="350528"/>
                  </a:lnTo>
                  <a:lnTo>
                    <a:pt x="180468" y="310239"/>
                  </a:lnTo>
                  <a:lnTo>
                    <a:pt x="180267" y="265547"/>
                  </a:lnTo>
                  <a:lnTo>
                    <a:pt x="174494" y="234651"/>
                  </a:lnTo>
                  <a:lnTo>
                    <a:pt x="164130" y="209221"/>
                  </a:lnTo>
                  <a:lnTo>
                    <a:pt x="139551" y="180763"/>
                  </a:lnTo>
                  <a:lnTo>
                    <a:pt x="98635" y="151356"/>
                  </a:lnTo>
                  <a:lnTo>
                    <a:pt x="38604" y="123622"/>
                  </a:lnTo>
                  <a:lnTo>
                    <a:pt x="11632" y="103538"/>
                  </a:lnTo>
                  <a:lnTo>
                    <a:pt x="2449" y="83488"/>
                  </a:lnTo>
                  <a:lnTo>
                    <a:pt x="0" y="71590"/>
                  </a:lnTo>
                  <a:lnTo>
                    <a:pt x="3519" y="49013"/>
                  </a:lnTo>
                  <a:lnTo>
                    <a:pt x="7733" y="38078"/>
                  </a:lnTo>
                  <a:lnTo>
                    <a:pt x="24893" y="19690"/>
                  </a:lnTo>
                  <a:lnTo>
                    <a:pt x="48117" y="6058"/>
                  </a:lnTo>
                  <a:lnTo>
                    <a:pt x="74037" y="0"/>
                  </a:lnTo>
                  <a:lnTo>
                    <a:pt x="109348" y="2178"/>
                  </a:lnTo>
                  <a:lnTo>
                    <a:pt x="163559" y="267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975937" y="4578251"/>
              <a:ext cx="184330" cy="360923"/>
            </a:xfrm>
            <a:custGeom>
              <a:avLst/>
              <a:gdLst/>
              <a:ahLst/>
              <a:cxnLst/>
              <a:rect l="0" t="0" r="0" b="0"/>
              <a:pathLst>
                <a:path w="184330" h="360923">
                  <a:moveTo>
                    <a:pt x="151668" y="0"/>
                  </a:moveTo>
                  <a:lnTo>
                    <a:pt x="127621" y="17981"/>
                  </a:lnTo>
                  <a:lnTo>
                    <a:pt x="92075" y="69742"/>
                  </a:lnTo>
                  <a:lnTo>
                    <a:pt x="56921" y="128940"/>
                  </a:lnTo>
                  <a:lnTo>
                    <a:pt x="28837" y="183007"/>
                  </a:lnTo>
                  <a:lnTo>
                    <a:pt x="9166" y="239917"/>
                  </a:lnTo>
                  <a:lnTo>
                    <a:pt x="0" y="286856"/>
                  </a:lnTo>
                  <a:lnTo>
                    <a:pt x="1592" y="312325"/>
                  </a:lnTo>
                  <a:lnTo>
                    <a:pt x="9318" y="332223"/>
                  </a:lnTo>
                  <a:lnTo>
                    <a:pt x="14654" y="340805"/>
                  </a:lnTo>
                  <a:lnTo>
                    <a:pt x="29941" y="353461"/>
                  </a:lnTo>
                  <a:lnTo>
                    <a:pt x="38931" y="358473"/>
                  </a:lnTo>
                  <a:lnTo>
                    <a:pt x="61398" y="360922"/>
                  </a:lnTo>
                  <a:lnTo>
                    <a:pt x="85812" y="356942"/>
                  </a:lnTo>
                  <a:lnTo>
                    <a:pt x="118117" y="341547"/>
                  </a:lnTo>
                  <a:lnTo>
                    <a:pt x="157966" y="308522"/>
                  </a:lnTo>
                  <a:lnTo>
                    <a:pt x="179531" y="282097"/>
                  </a:lnTo>
                  <a:lnTo>
                    <a:pt x="184329" y="259127"/>
                  </a:lnTo>
                  <a:lnTo>
                    <a:pt x="181392" y="235660"/>
                  </a:lnTo>
                  <a:lnTo>
                    <a:pt x="172288" y="217432"/>
                  </a:lnTo>
                  <a:lnTo>
                    <a:pt x="157323" y="204651"/>
                  </a:lnTo>
                  <a:lnTo>
                    <a:pt x="148419" y="199605"/>
                  </a:lnTo>
                  <a:lnTo>
                    <a:pt x="138973" y="198581"/>
                  </a:lnTo>
                  <a:lnTo>
                    <a:pt x="119120" y="203682"/>
                  </a:lnTo>
                  <a:lnTo>
                    <a:pt x="57050" y="246083"/>
                  </a:lnTo>
                  <a:lnTo>
                    <a:pt x="35765" y="265676"/>
                  </a:lnTo>
                  <a:lnTo>
                    <a:pt x="25326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11667" y="5125733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126342" y="0"/>
                  </a:moveTo>
                  <a:lnTo>
                    <a:pt x="110701" y="17980"/>
                  </a:lnTo>
                  <a:lnTo>
                    <a:pt x="72887" y="76330"/>
                  </a:lnTo>
                  <a:lnTo>
                    <a:pt x="24519" y="13289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401138" y="5157318"/>
              <a:ext cx="115815" cy="157929"/>
            </a:xfrm>
            <a:custGeom>
              <a:avLst/>
              <a:gdLst/>
              <a:ahLst/>
              <a:cxnLst/>
              <a:rect l="0" t="0" r="0" b="0"/>
              <a:pathLst>
                <a:path w="115815" h="157929">
                  <a:moveTo>
                    <a:pt x="0" y="0"/>
                  </a:moveTo>
                  <a:lnTo>
                    <a:pt x="52541" y="60873"/>
                  </a:lnTo>
                  <a:lnTo>
                    <a:pt x="87725" y="113605"/>
                  </a:lnTo>
                  <a:lnTo>
                    <a:pt x="115814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7401138" y="5048713"/>
            <a:ext cx="947566" cy="466575"/>
            <a:chOff x="7401138" y="5048713"/>
            <a:chExt cx="947566" cy="466575"/>
          </a:xfrm>
        </p:grpSpPr>
        <p:sp>
          <p:nvSpPr>
            <p:cNvPr id="73" name="Freeform 72"/>
            <p:cNvSpPr/>
            <p:nvPr/>
          </p:nvSpPr>
          <p:spPr>
            <a:xfrm>
              <a:off x="7957738" y="5048713"/>
              <a:ext cx="194266" cy="337028"/>
            </a:xfrm>
            <a:custGeom>
              <a:avLst/>
              <a:gdLst/>
              <a:ahLst/>
              <a:cxnLst/>
              <a:rect l="0" t="0" r="0" b="0"/>
              <a:pathLst>
                <a:path w="194266" h="337028">
                  <a:moveTo>
                    <a:pt x="64582" y="13849"/>
                  </a:moveTo>
                  <a:lnTo>
                    <a:pt x="48941" y="31829"/>
                  </a:lnTo>
                  <a:lnTo>
                    <a:pt x="24149" y="72412"/>
                  </a:lnTo>
                  <a:lnTo>
                    <a:pt x="4379" y="94242"/>
                  </a:lnTo>
                  <a:lnTo>
                    <a:pt x="1049" y="95520"/>
                  </a:lnTo>
                  <a:lnTo>
                    <a:pt x="0" y="92863"/>
                  </a:lnTo>
                  <a:lnTo>
                    <a:pt x="6722" y="63382"/>
                  </a:lnTo>
                  <a:lnTo>
                    <a:pt x="21571" y="39574"/>
                  </a:lnTo>
                  <a:lnTo>
                    <a:pt x="40790" y="17701"/>
                  </a:lnTo>
                  <a:lnTo>
                    <a:pt x="66891" y="1992"/>
                  </a:lnTo>
                  <a:lnTo>
                    <a:pt x="86665" y="0"/>
                  </a:lnTo>
                  <a:lnTo>
                    <a:pt x="105982" y="4185"/>
                  </a:lnTo>
                  <a:lnTo>
                    <a:pt x="122367" y="13843"/>
                  </a:lnTo>
                  <a:lnTo>
                    <a:pt x="134328" y="29054"/>
                  </a:lnTo>
                  <a:lnTo>
                    <a:pt x="139156" y="38024"/>
                  </a:lnTo>
                  <a:lnTo>
                    <a:pt x="141399" y="60468"/>
                  </a:lnTo>
                  <a:lnTo>
                    <a:pt x="137327" y="84871"/>
                  </a:lnTo>
                  <a:lnTo>
                    <a:pt x="121881" y="117171"/>
                  </a:lnTo>
                  <a:lnTo>
                    <a:pt x="109156" y="134249"/>
                  </a:lnTo>
                  <a:lnTo>
                    <a:pt x="83248" y="151428"/>
                  </a:lnTo>
                  <a:lnTo>
                    <a:pt x="79365" y="152362"/>
                  </a:lnTo>
                  <a:lnTo>
                    <a:pt x="79117" y="150645"/>
                  </a:lnTo>
                  <a:lnTo>
                    <a:pt x="81291" y="147160"/>
                  </a:lnTo>
                  <a:lnTo>
                    <a:pt x="96185" y="143288"/>
                  </a:lnTo>
                  <a:lnTo>
                    <a:pt x="106708" y="142256"/>
                  </a:lnTo>
                  <a:lnTo>
                    <a:pt x="124639" y="147348"/>
                  </a:lnTo>
                  <a:lnTo>
                    <a:pt x="155214" y="169680"/>
                  </a:lnTo>
                  <a:lnTo>
                    <a:pt x="176704" y="195332"/>
                  </a:lnTo>
                  <a:lnTo>
                    <a:pt x="192300" y="230748"/>
                  </a:lnTo>
                  <a:lnTo>
                    <a:pt x="194265" y="254138"/>
                  </a:lnTo>
                  <a:lnTo>
                    <a:pt x="185995" y="297750"/>
                  </a:lnTo>
                  <a:lnTo>
                    <a:pt x="170875" y="324005"/>
                  </a:lnTo>
                  <a:lnTo>
                    <a:pt x="162350" y="329414"/>
                  </a:lnTo>
                  <a:lnTo>
                    <a:pt x="127995" y="337027"/>
                  </a:lnTo>
                  <a:lnTo>
                    <a:pt x="77585" y="336479"/>
                  </a:lnTo>
                  <a:lnTo>
                    <a:pt x="32996" y="3297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401138" y="5483704"/>
              <a:ext cx="947566" cy="31584"/>
            </a:xfrm>
            <a:custGeom>
              <a:avLst/>
              <a:gdLst/>
              <a:ahLst/>
              <a:cxnLst/>
              <a:rect l="0" t="0" r="0" b="0"/>
              <a:pathLst>
                <a:path w="947566" h="31584">
                  <a:moveTo>
                    <a:pt x="947565" y="31583"/>
                  </a:moveTo>
                  <a:lnTo>
                    <a:pt x="898635" y="31583"/>
                  </a:lnTo>
                  <a:lnTo>
                    <a:pt x="839504" y="31583"/>
                  </a:lnTo>
                  <a:lnTo>
                    <a:pt x="787660" y="24348"/>
                  </a:lnTo>
                  <a:lnTo>
                    <a:pt x="736799" y="20861"/>
                  </a:lnTo>
                  <a:lnTo>
                    <a:pt x="673916" y="12914"/>
                  </a:lnTo>
                  <a:lnTo>
                    <a:pt x="630581" y="11588"/>
                  </a:lnTo>
                  <a:lnTo>
                    <a:pt x="584025" y="10998"/>
                  </a:lnTo>
                  <a:lnTo>
                    <a:pt x="528544" y="5077"/>
                  </a:lnTo>
                  <a:lnTo>
                    <a:pt x="482470" y="1503"/>
                  </a:lnTo>
                  <a:lnTo>
                    <a:pt x="422415" y="443"/>
                  </a:lnTo>
                  <a:lnTo>
                    <a:pt x="369526" y="130"/>
                  </a:lnTo>
                  <a:lnTo>
                    <a:pt x="308563" y="24"/>
                  </a:lnTo>
                  <a:lnTo>
                    <a:pt x="259752" y="5"/>
                  </a:lnTo>
                  <a:lnTo>
                    <a:pt x="211625" y="0"/>
                  </a:lnTo>
                  <a:lnTo>
                    <a:pt x="150571" y="1168"/>
                  </a:lnTo>
                  <a:lnTo>
                    <a:pt x="101287" y="7234"/>
                  </a:lnTo>
                  <a:lnTo>
                    <a:pt x="42711" y="9876"/>
                  </a:lnTo>
                  <a:lnTo>
                    <a:pt x="0" y="105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7769636" y="4293982"/>
            <a:ext cx="10530" cy="168457"/>
          </a:xfrm>
          <a:custGeom>
            <a:avLst/>
            <a:gdLst/>
            <a:ahLst/>
            <a:cxnLst/>
            <a:rect l="0" t="0" r="0" b="0"/>
            <a:pathLst>
              <a:path w="10530" h="168457">
                <a:moveTo>
                  <a:pt x="10529" y="0"/>
                </a:moveTo>
                <a:lnTo>
                  <a:pt x="3293" y="27556"/>
                </a:lnTo>
                <a:lnTo>
                  <a:pt x="650" y="83778"/>
                </a:lnTo>
                <a:lnTo>
                  <a:pt x="129" y="140291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7520247" y="5635528"/>
            <a:ext cx="647197" cy="523491"/>
            <a:chOff x="7520247" y="5635528"/>
            <a:chExt cx="647197" cy="523491"/>
          </a:xfrm>
        </p:grpSpPr>
        <p:sp>
          <p:nvSpPr>
            <p:cNvPr id="77" name="Freeform 76"/>
            <p:cNvSpPr/>
            <p:nvPr/>
          </p:nvSpPr>
          <p:spPr>
            <a:xfrm>
              <a:off x="7520247" y="5715329"/>
              <a:ext cx="249390" cy="443690"/>
            </a:xfrm>
            <a:custGeom>
              <a:avLst/>
              <a:gdLst/>
              <a:ahLst/>
              <a:cxnLst/>
              <a:rect l="0" t="0" r="0" b="0"/>
              <a:pathLst>
                <a:path w="249390" h="443690">
                  <a:moveTo>
                    <a:pt x="91462" y="0"/>
                  </a:moveTo>
                  <a:lnTo>
                    <a:pt x="76807" y="58617"/>
                  </a:lnTo>
                  <a:lnTo>
                    <a:pt x="62094" y="103215"/>
                  </a:lnTo>
                  <a:lnTo>
                    <a:pt x="50724" y="120353"/>
                  </a:lnTo>
                  <a:lnTo>
                    <a:pt x="44416" y="123519"/>
                  </a:lnTo>
                  <a:lnTo>
                    <a:pt x="37871" y="123290"/>
                  </a:lnTo>
                  <a:lnTo>
                    <a:pt x="31168" y="120798"/>
                  </a:lnTo>
                  <a:lnTo>
                    <a:pt x="27869" y="115627"/>
                  </a:lnTo>
                  <a:lnTo>
                    <a:pt x="27324" y="100522"/>
                  </a:lnTo>
                  <a:lnTo>
                    <a:pt x="39183" y="72288"/>
                  </a:lnTo>
                  <a:lnTo>
                    <a:pt x="77763" y="25058"/>
                  </a:lnTo>
                  <a:lnTo>
                    <a:pt x="97852" y="16986"/>
                  </a:lnTo>
                  <a:lnTo>
                    <a:pt x="109760" y="14834"/>
                  </a:lnTo>
                  <a:lnTo>
                    <a:pt x="129230" y="18681"/>
                  </a:lnTo>
                  <a:lnTo>
                    <a:pt x="137697" y="22982"/>
                  </a:lnTo>
                  <a:lnTo>
                    <a:pt x="150225" y="37121"/>
                  </a:lnTo>
                  <a:lnTo>
                    <a:pt x="167800" y="80382"/>
                  </a:lnTo>
                  <a:lnTo>
                    <a:pt x="174132" y="133987"/>
                  </a:lnTo>
                  <a:lnTo>
                    <a:pt x="175382" y="192756"/>
                  </a:lnTo>
                  <a:lnTo>
                    <a:pt x="170040" y="249165"/>
                  </a:lnTo>
                  <a:lnTo>
                    <a:pt x="157720" y="308574"/>
                  </a:lnTo>
                  <a:lnTo>
                    <a:pt x="146319" y="344113"/>
                  </a:lnTo>
                  <a:lnTo>
                    <a:pt x="107418" y="406935"/>
                  </a:lnTo>
                  <a:lnTo>
                    <a:pt x="79422" y="431879"/>
                  </a:lnTo>
                  <a:lnTo>
                    <a:pt x="59205" y="442680"/>
                  </a:lnTo>
                  <a:lnTo>
                    <a:pt x="48900" y="443689"/>
                  </a:lnTo>
                  <a:lnTo>
                    <a:pt x="28092" y="438570"/>
                  </a:lnTo>
                  <a:lnTo>
                    <a:pt x="13384" y="425377"/>
                  </a:lnTo>
                  <a:lnTo>
                    <a:pt x="7825" y="416946"/>
                  </a:lnTo>
                  <a:lnTo>
                    <a:pt x="0" y="382722"/>
                  </a:lnTo>
                  <a:lnTo>
                    <a:pt x="2411" y="372131"/>
                  </a:lnTo>
                  <a:lnTo>
                    <a:pt x="14449" y="354125"/>
                  </a:lnTo>
                  <a:lnTo>
                    <a:pt x="40957" y="336422"/>
                  </a:lnTo>
                  <a:lnTo>
                    <a:pt x="60826" y="333965"/>
                  </a:lnTo>
                  <a:lnTo>
                    <a:pt x="113814" y="344929"/>
                  </a:lnTo>
                  <a:lnTo>
                    <a:pt x="169230" y="355046"/>
                  </a:lnTo>
                  <a:lnTo>
                    <a:pt x="212770" y="353983"/>
                  </a:lnTo>
                  <a:lnTo>
                    <a:pt x="249389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748579" y="5694272"/>
              <a:ext cx="191742" cy="428704"/>
            </a:xfrm>
            <a:custGeom>
              <a:avLst/>
              <a:gdLst/>
              <a:ahLst/>
              <a:cxnLst/>
              <a:rect l="0" t="0" r="0" b="0"/>
              <a:pathLst>
                <a:path w="191742" h="428704">
                  <a:moveTo>
                    <a:pt x="136870" y="0"/>
                  </a:moveTo>
                  <a:lnTo>
                    <a:pt x="109315" y="7235"/>
                  </a:lnTo>
                  <a:lnTo>
                    <a:pt x="56212" y="12997"/>
                  </a:lnTo>
                  <a:lnTo>
                    <a:pt x="44493" y="15684"/>
                  </a:lnTo>
                  <a:lnTo>
                    <a:pt x="35511" y="20984"/>
                  </a:lnTo>
                  <a:lnTo>
                    <a:pt x="22412" y="36232"/>
                  </a:lnTo>
                  <a:lnTo>
                    <a:pt x="14049" y="75726"/>
                  </a:lnTo>
                  <a:lnTo>
                    <a:pt x="11571" y="124473"/>
                  </a:lnTo>
                  <a:lnTo>
                    <a:pt x="10837" y="175961"/>
                  </a:lnTo>
                  <a:lnTo>
                    <a:pt x="13074" y="185157"/>
                  </a:lnTo>
                  <a:lnTo>
                    <a:pt x="16905" y="188949"/>
                  </a:lnTo>
                  <a:lnTo>
                    <a:pt x="28571" y="188092"/>
                  </a:lnTo>
                  <a:lnTo>
                    <a:pt x="74689" y="174825"/>
                  </a:lnTo>
                  <a:lnTo>
                    <a:pt x="95197" y="177526"/>
                  </a:lnTo>
                  <a:lnTo>
                    <a:pt x="123352" y="192200"/>
                  </a:lnTo>
                  <a:lnTo>
                    <a:pt x="146514" y="214485"/>
                  </a:lnTo>
                  <a:lnTo>
                    <a:pt x="181208" y="264898"/>
                  </a:lnTo>
                  <a:lnTo>
                    <a:pt x="190891" y="290087"/>
                  </a:lnTo>
                  <a:lnTo>
                    <a:pt x="191741" y="336166"/>
                  </a:lnTo>
                  <a:lnTo>
                    <a:pt x="184584" y="375685"/>
                  </a:lnTo>
                  <a:lnTo>
                    <a:pt x="169466" y="404032"/>
                  </a:lnTo>
                  <a:lnTo>
                    <a:pt x="153697" y="416656"/>
                  </a:lnTo>
                  <a:lnTo>
                    <a:pt x="144579" y="421660"/>
                  </a:lnTo>
                  <a:lnTo>
                    <a:pt x="103800" y="428703"/>
                  </a:lnTo>
                  <a:lnTo>
                    <a:pt x="53259" y="422677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958068" y="5635528"/>
              <a:ext cx="209376" cy="512465"/>
            </a:xfrm>
            <a:custGeom>
              <a:avLst/>
              <a:gdLst/>
              <a:ahLst/>
              <a:cxnLst/>
              <a:rect l="0" t="0" r="0" b="0"/>
              <a:pathLst>
                <a:path w="209376" h="512465">
                  <a:moveTo>
                    <a:pt x="201123" y="111386"/>
                  </a:moveTo>
                  <a:lnTo>
                    <a:pt x="158461" y="170165"/>
                  </a:lnTo>
                  <a:lnTo>
                    <a:pt x="125011" y="226621"/>
                  </a:lnTo>
                  <a:lnTo>
                    <a:pt x="97873" y="285355"/>
                  </a:lnTo>
                  <a:lnTo>
                    <a:pt x="75511" y="348592"/>
                  </a:lnTo>
                  <a:lnTo>
                    <a:pt x="66476" y="408716"/>
                  </a:lnTo>
                  <a:lnTo>
                    <a:pt x="67031" y="470548"/>
                  </a:lnTo>
                  <a:lnTo>
                    <a:pt x="75626" y="491722"/>
                  </a:lnTo>
                  <a:lnTo>
                    <a:pt x="90363" y="505813"/>
                  </a:lnTo>
                  <a:lnTo>
                    <a:pt x="99207" y="511208"/>
                  </a:lnTo>
                  <a:lnTo>
                    <a:pt x="108613" y="512464"/>
                  </a:lnTo>
                  <a:lnTo>
                    <a:pt x="128422" y="507622"/>
                  </a:lnTo>
                  <a:lnTo>
                    <a:pt x="161329" y="485449"/>
                  </a:lnTo>
                  <a:lnTo>
                    <a:pt x="182052" y="464245"/>
                  </a:lnTo>
                  <a:lnTo>
                    <a:pt x="203969" y="416040"/>
                  </a:lnTo>
                  <a:lnTo>
                    <a:pt x="209375" y="373749"/>
                  </a:lnTo>
                  <a:lnTo>
                    <a:pt x="205387" y="335352"/>
                  </a:lnTo>
                  <a:lnTo>
                    <a:pt x="178778" y="280220"/>
                  </a:lnTo>
                  <a:lnTo>
                    <a:pt x="146146" y="237803"/>
                  </a:lnTo>
                  <a:lnTo>
                    <a:pt x="83049" y="181991"/>
                  </a:lnTo>
                  <a:lnTo>
                    <a:pt x="27526" y="129348"/>
                  </a:lnTo>
                  <a:lnTo>
                    <a:pt x="404" y="85459"/>
                  </a:lnTo>
                  <a:lnTo>
                    <a:pt x="0" y="62038"/>
                  </a:lnTo>
                  <a:lnTo>
                    <a:pt x="6840" y="42271"/>
                  </a:lnTo>
                  <a:lnTo>
                    <a:pt x="18848" y="25686"/>
                  </a:lnTo>
                  <a:lnTo>
                    <a:pt x="35884" y="10516"/>
                  </a:lnTo>
                  <a:lnTo>
                    <a:pt x="58273" y="2214"/>
                  </a:lnTo>
                  <a:lnTo>
                    <a:pt x="70795" y="0"/>
                  </a:lnTo>
                  <a:lnTo>
                    <a:pt x="94066" y="3780"/>
                  </a:lnTo>
                  <a:lnTo>
                    <a:pt x="149494" y="32168"/>
                  </a:lnTo>
                  <a:lnTo>
                    <a:pt x="159008" y="376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9143112" y="4372576"/>
            <a:ext cx="448208" cy="365772"/>
            <a:chOff x="9143112" y="4372576"/>
            <a:chExt cx="448208" cy="365772"/>
          </a:xfrm>
        </p:grpSpPr>
        <p:sp>
          <p:nvSpPr>
            <p:cNvPr id="81" name="Freeform 80"/>
            <p:cNvSpPr/>
            <p:nvPr/>
          </p:nvSpPr>
          <p:spPr>
            <a:xfrm>
              <a:off x="9143112" y="4372576"/>
              <a:ext cx="226857" cy="365772"/>
            </a:xfrm>
            <a:custGeom>
              <a:avLst/>
              <a:gdLst/>
              <a:ahLst/>
              <a:cxnLst/>
              <a:rect l="0" t="0" r="0" b="0"/>
              <a:pathLst>
                <a:path w="226857" h="365772">
                  <a:moveTo>
                    <a:pt x="226856" y="58276"/>
                  </a:moveTo>
                  <a:lnTo>
                    <a:pt x="188482" y="87585"/>
                  </a:lnTo>
                  <a:lnTo>
                    <a:pt x="146158" y="143228"/>
                  </a:lnTo>
                  <a:lnTo>
                    <a:pt x="102712" y="206694"/>
                  </a:lnTo>
                  <a:lnTo>
                    <a:pt x="78461" y="262028"/>
                  </a:lnTo>
                  <a:lnTo>
                    <a:pt x="71753" y="304000"/>
                  </a:lnTo>
                  <a:lnTo>
                    <a:pt x="75354" y="340483"/>
                  </a:lnTo>
                  <a:lnTo>
                    <a:pt x="80231" y="349359"/>
                  </a:lnTo>
                  <a:lnTo>
                    <a:pt x="95009" y="362341"/>
                  </a:lnTo>
                  <a:lnTo>
                    <a:pt x="116394" y="365771"/>
                  </a:lnTo>
                  <a:lnTo>
                    <a:pt x="128649" y="365048"/>
                  </a:lnTo>
                  <a:lnTo>
                    <a:pt x="151622" y="354886"/>
                  </a:lnTo>
                  <a:lnTo>
                    <a:pt x="162662" y="347263"/>
                  </a:lnTo>
                  <a:lnTo>
                    <a:pt x="178048" y="326315"/>
                  </a:lnTo>
                  <a:lnTo>
                    <a:pt x="187616" y="301406"/>
                  </a:lnTo>
                  <a:lnTo>
                    <a:pt x="191832" y="262246"/>
                  </a:lnTo>
                  <a:lnTo>
                    <a:pt x="188673" y="239006"/>
                  </a:lnTo>
                  <a:lnTo>
                    <a:pt x="180249" y="220099"/>
                  </a:lnTo>
                  <a:lnTo>
                    <a:pt x="155778" y="188897"/>
                  </a:lnTo>
                  <a:lnTo>
                    <a:pt x="99820" y="155146"/>
                  </a:lnTo>
                  <a:lnTo>
                    <a:pt x="37282" y="114305"/>
                  </a:lnTo>
                  <a:lnTo>
                    <a:pt x="11329" y="87745"/>
                  </a:lnTo>
                  <a:lnTo>
                    <a:pt x="2385" y="61625"/>
                  </a:lnTo>
                  <a:lnTo>
                    <a:pt x="0" y="46471"/>
                  </a:lnTo>
                  <a:lnTo>
                    <a:pt x="3089" y="34028"/>
                  </a:lnTo>
                  <a:lnTo>
                    <a:pt x="19000" y="13964"/>
                  </a:lnTo>
                  <a:lnTo>
                    <a:pt x="41669" y="3487"/>
                  </a:lnTo>
                  <a:lnTo>
                    <a:pt x="66172" y="0"/>
                  </a:lnTo>
                  <a:lnTo>
                    <a:pt x="121207" y="10250"/>
                  </a:lnTo>
                  <a:lnTo>
                    <a:pt x="153157" y="266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429844" y="4409795"/>
              <a:ext cx="161476" cy="312325"/>
            </a:xfrm>
            <a:custGeom>
              <a:avLst/>
              <a:gdLst/>
              <a:ahLst/>
              <a:cxnLst/>
              <a:rect l="0" t="0" r="0" b="0"/>
              <a:pathLst>
                <a:path w="161476" h="312325">
                  <a:moveTo>
                    <a:pt x="129636" y="0"/>
                  </a:moveTo>
                  <a:lnTo>
                    <a:pt x="73241" y="57565"/>
                  </a:lnTo>
                  <a:lnTo>
                    <a:pt x="38358" y="111522"/>
                  </a:lnTo>
                  <a:lnTo>
                    <a:pt x="11477" y="166655"/>
                  </a:lnTo>
                  <a:lnTo>
                    <a:pt x="0" y="214456"/>
                  </a:lnTo>
                  <a:lnTo>
                    <a:pt x="5416" y="270003"/>
                  </a:lnTo>
                  <a:lnTo>
                    <a:pt x="8218" y="281777"/>
                  </a:lnTo>
                  <a:lnTo>
                    <a:pt x="14766" y="290797"/>
                  </a:lnTo>
                  <a:lnTo>
                    <a:pt x="34520" y="303938"/>
                  </a:lnTo>
                  <a:lnTo>
                    <a:pt x="71948" y="312324"/>
                  </a:lnTo>
                  <a:lnTo>
                    <a:pt x="92689" y="308046"/>
                  </a:lnTo>
                  <a:lnTo>
                    <a:pt x="130657" y="286236"/>
                  </a:lnTo>
                  <a:lnTo>
                    <a:pt x="155936" y="260675"/>
                  </a:lnTo>
                  <a:lnTo>
                    <a:pt x="160038" y="249823"/>
                  </a:lnTo>
                  <a:lnTo>
                    <a:pt x="161475" y="225286"/>
                  </a:lnTo>
                  <a:lnTo>
                    <a:pt x="157882" y="215701"/>
                  </a:lnTo>
                  <a:lnTo>
                    <a:pt x="144529" y="201932"/>
                  </a:lnTo>
                  <a:lnTo>
                    <a:pt x="136055" y="198962"/>
                  </a:lnTo>
                  <a:lnTo>
                    <a:pt x="117282" y="198781"/>
                  </a:lnTo>
                  <a:lnTo>
                    <a:pt x="81392" y="210846"/>
                  </a:lnTo>
                  <a:lnTo>
                    <a:pt x="64131" y="222781"/>
                  </a:lnTo>
                  <a:lnTo>
                    <a:pt x="45409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9043035" y="3952489"/>
            <a:ext cx="232177" cy="236358"/>
          </a:xfrm>
          <a:custGeom>
            <a:avLst/>
            <a:gdLst/>
            <a:ahLst/>
            <a:cxnLst/>
            <a:rect l="0" t="0" r="0" b="0"/>
            <a:pathLst>
              <a:path w="232177" h="236358">
                <a:moveTo>
                  <a:pt x="21607" y="78280"/>
                </a:moveTo>
                <a:lnTo>
                  <a:pt x="4839" y="67102"/>
                </a:lnTo>
                <a:lnTo>
                  <a:pt x="1069" y="60299"/>
                </a:lnTo>
                <a:lnTo>
                  <a:pt x="0" y="43382"/>
                </a:lnTo>
                <a:lnTo>
                  <a:pt x="11565" y="14128"/>
                </a:lnTo>
                <a:lnTo>
                  <a:pt x="19592" y="7436"/>
                </a:lnTo>
                <a:lnTo>
                  <a:pt x="40988" y="0"/>
                </a:lnTo>
                <a:lnTo>
                  <a:pt x="50906" y="357"/>
                </a:lnTo>
                <a:lnTo>
                  <a:pt x="68163" y="6993"/>
                </a:lnTo>
                <a:lnTo>
                  <a:pt x="80513" y="20861"/>
                </a:lnTo>
                <a:lnTo>
                  <a:pt x="108999" y="76914"/>
                </a:lnTo>
                <a:lnTo>
                  <a:pt x="119901" y="116350"/>
                </a:lnTo>
                <a:lnTo>
                  <a:pt x="114288" y="161709"/>
                </a:lnTo>
                <a:lnTo>
                  <a:pt x="102100" y="193857"/>
                </a:lnTo>
                <a:lnTo>
                  <a:pt x="77021" y="230571"/>
                </a:lnTo>
                <a:lnTo>
                  <a:pt x="69077" y="234790"/>
                </a:lnTo>
                <a:lnTo>
                  <a:pt x="50893" y="236357"/>
                </a:lnTo>
                <a:lnTo>
                  <a:pt x="43470" y="232798"/>
                </a:lnTo>
                <a:lnTo>
                  <a:pt x="32104" y="219485"/>
                </a:lnTo>
                <a:lnTo>
                  <a:pt x="24717" y="186669"/>
                </a:lnTo>
                <a:lnTo>
                  <a:pt x="27190" y="177445"/>
                </a:lnTo>
                <a:lnTo>
                  <a:pt x="32347" y="170126"/>
                </a:lnTo>
                <a:lnTo>
                  <a:pt x="39295" y="164078"/>
                </a:lnTo>
                <a:lnTo>
                  <a:pt x="59494" y="157357"/>
                </a:lnTo>
                <a:lnTo>
                  <a:pt x="84069" y="155539"/>
                </a:lnTo>
                <a:lnTo>
                  <a:pt x="146238" y="166948"/>
                </a:lnTo>
                <a:lnTo>
                  <a:pt x="200366" y="180568"/>
                </a:lnTo>
                <a:lnTo>
                  <a:pt x="232176" y="18356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8790900" y="4988862"/>
            <a:ext cx="937038" cy="997103"/>
            <a:chOff x="8790900" y="4988862"/>
            <a:chExt cx="937038" cy="997103"/>
          </a:xfrm>
        </p:grpSpPr>
        <p:sp>
          <p:nvSpPr>
            <p:cNvPr id="85" name="Freeform 84"/>
            <p:cNvSpPr/>
            <p:nvPr/>
          </p:nvSpPr>
          <p:spPr>
            <a:xfrm>
              <a:off x="8854071" y="5073090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126342" y="0"/>
                  </a:moveTo>
                  <a:lnTo>
                    <a:pt x="97034" y="38374"/>
                  </a:lnTo>
                  <a:lnTo>
                    <a:pt x="46980" y="86288"/>
                  </a:lnTo>
                  <a:lnTo>
                    <a:pt x="8463" y="14847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843543" y="5094147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24046" y="17981"/>
                  </a:lnTo>
                  <a:lnTo>
                    <a:pt x="75040" y="74354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496310" y="4988862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4269" y="62281"/>
                  </a:lnTo>
                  <a:lnTo>
                    <a:pt x="843" y="119451"/>
                  </a:lnTo>
                  <a:lnTo>
                    <a:pt x="167" y="181133"/>
                  </a:lnTo>
                  <a:lnTo>
                    <a:pt x="33" y="23837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336529" y="5009919"/>
              <a:ext cx="138725" cy="170124"/>
            </a:xfrm>
            <a:custGeom>
              <a:avLst/>
              <a:gdLst/>
              <a:ahLst/>
              <a:cxnLst/>
              <a:rect l="0" t="0" r="0" b="0"/>
              <a:pathLst>
                <a:path w="138725" h="170124">
                  <a:moveTo>
                    <a:pt x="138724" y="115814"/>
                  </a:moveTo>
                  <a:lnTo>
                    <a:pt x="77613" y="142178"/>
                  </a:lnTo>
                  <a:lnTo>
                    <a:pt x="23181" y="170123"/>
                  </a:lnTo>
                  <a:lnTo>
                    <a:pt x="14902" y="169567"/>
                  </a:lnTo>
                  <a:lnTo>
                    <a:pt x="8213" y="165687"/>
                  </a:lnTo>
                  <a:lnTo>
                    <a:pt x="2583" y="159591"/>
                  </a:lnTo>
                  <a:lnTo>
                    <a:pt x="0" y="152018"/>
                  </a:lnTo>
                  <a:lnTo>
                    <a:pt x="249" y="134244"/>
                  </a:lnTo>
                  <a:lnTo>
                    <a:pt x="11112" y="94238"/>
                  </a:lnTo>
                  <a:lnTo>
                    <a:pt x="40745" y="32710"/>
                  </a:lnTo>
                  <a:lnTo>
                    <a:pt x="6502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790900" y="5388945"/>
              <a:ext cx="937038" cy="94758"/>
            </a:xfrm>
            <a:custGeom>
              <a:avLst/>
              <a:gdLst/>
              <a:ahLst/>
              <a:cxnLst/>
              <a:rect l="0" t="0" r="0" b="0"/>
              <a:pathLst>
                <a:path w="937038" h="94758">
                  <a:moveTo>
                    <a:pt x="937037" y="0"/>
                  </a:moveTo>
                  <a:lnTo>
                    <a:pt x="874944" y="5590"/>
                  </a:lnTo>
                  <a:lnTo>
                    <a:pt x="815153" y="10723"/>
                  </a:lnTo>
                  <a:lnTo>
                    <a:pt x="763143" y="17475"/>
                  </a:lnTo>
                  <a:lnTo>
                    <a:pt x="707308" y="21166"/>
                  </a:lnTo>
                  <a:lnTo>
                    <a:pt x="652102" y="29181"/>
                  </a:lnTo>
                  <a:lnTo>
                    <a:pt x="601098" y="33993"/>
                  </a:lnTo>
                  <a:lnTo>
                    <a:pt x="543481" y="39708"/>
                  </a:lnTo>
                  <a:lnTo>
                    <a:pt x="487415" y="41401"/>
                  </a:lnTo>
                  <a:lnTo>
                    <a:pt x="428299" y="45022"/>
                  </a:lnTo>
                  <a:lnTo>
                    <a:pt x="366403" y="51138"/>
                  </a:lnTo>
                  <a:lnTo>
                    <a:pt x="309115" y="59581"/>
                  </a:lnTo>
                  <a:lnTo>
                    <a:pt x="252739" y="65582"/>
                  </a:lnTo>
                  <a:lnTo>
                    <a:pt x="196543" y="72096"/>
                  </a:lnTo>
                  <a:lnTo>
                    <a:pt x="137655" y="73225"/>
                  </a:lnTo>
                  <a:lnTo>
                    <a:pt x="85110" y="79148"/>
                  </a:lnTo>
                  <a:lnTo>
                    <a:pt x="22878" y="9046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596439" y="5599515"/>
              <a:ext cx="15685" cy="336913"/>
            </a:xfrm>
            <a:custGeom>
              <a:avLst/>
              <a:gdLst/>
              <a:ahLst/>
              <a:cxnLst/>
              <a:rect l="0" t="0" r="0" b="0"/>
              <a:pathLst>
                <a:path w="15685" h="336913">
                  <a:moveTo>
                    <a:pt x="15684" y="0"/>
                  </a:moveTo>
                  <a:lnTo>
                    <a:pt x="6619" y="58617"/>
                  </a:lnTo>
                  <a:lnTo>
                    <a:pt x="4275" y="118857"/>
                  </a:lnTo>
                  <a:lnTo>
                    <a:pt x="0" y="173217"/>
                  </a:lnTo>
                  <a:lnTo>
                    <a:pt x="3629" y="222509"/>
                  </a:lnTo>
                  <a:lnTo>
                    <a:pt x="10444" y="280389"/>
                  </a:lnTo>
                  <a:lnTo>
                    <a:pt x="15684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422559" y="5620572"/>
              <a:ext cx="157980" cy="171220"/>
            </a:xfrm>
            <a:custGeom>
              <a:avLst/>
              <a:gdLst/>
              <a:ahLst/>
              <a:cxnLst/>
              <a:rect l="0" t="0" r="0" b="0"/>
              <a:pathLst>
                <a:path w="157980" h="171220">
                  <a:moveTo>
                    <a:pt x="157979" y="94757"/>
                  </a:moveTo>
                  <a:lnTo>
                    <a:pt x="103864" y="140538"/>
                  </a:lnTo>
                  <a:lnTo>
                    <a:pt x="73315" y="163304"/>
                  </a:lnTo>
                  <a:lnTo>
                    <a:pt x="62932" y="168531"/>
                  </a:lnTo>
                  <a:lnTo>
                    <a:pt x="42036" y="171219"/>
                  </a:lnTo>
                  <a:lnTo>
                    <a:pt x="31550" y="170298"/>
                  </a:lnTo>
                  <a:lnTo>
                    <a:pt x="13661" y="159917"/>
                  </a:lnTo>
                  <a:lnTo>
                    <a:pt x="5615" y="152234"/>
                  </a:lnTo>
                  <a:lnTo>
                    <a:pt x="1420" y="143604"/>
                  </a:lnTo>
                  <a:lnTo>
                    <a:pt x="0" y="83079"/>
                  </a:lnTo>
                  <a:lnTo>
                    <a:pt x="8377" y="20198"/>
                  </a:lnTo>
                  <a:lnTo>
                    <a:pt x="1057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906714" y="5607389"/>
              <a:ext cx="207336" cy="378576"/>
            </a:xfrm>
            <a:custGeom>
              <a:avLst/>
              <a:gdLst/>
              <a:ahLst/>
              <a:cxnLst/>
              <a:rect l="0" t="0" r="0" b="0"/>
              <a:pathLst>
                <a:path w="207336" h="378576">
                  <a:moveTo>
                    <a:pt x="105285" y="2655"/>
                  </a:moveTo>
                  <a:lnTo>
                    <a:pt x="87305" y="26701"/>
                  </a:lnTo>
                  <a:lnTo>
                    <a:pt x="46722" y="62248"/>
                  </a:lnTo>
                  <a:lnTo>
                    <a:pt x="42846" y="62271"/>
                  </a:lnTo>
                  <a:lnTo>
                    <a:pt x="41432" y="57606"/>
                  </a:lnTo>
                  <a:lnTo>
                    <a:pt x="41659" y="49818"/>
                  </a:lnTo>
                  <a:lnTo>
                    <a:pt x="53157" y="22088"/>
                  </a:lnTo>
                  <a:lnTo>
                    <a:pt x="68079" y="8172"/>
                  </a:lnTo>
                  <a:lnTo>
                    <a:pt x="76971" y="2823"/>
                  </a:lnTo>
                  <a:lnTo>
                    <a:pt x="96211" y="0"/>
                  </a:lnTo>
                  <a:lnTo>
                    <a:pt x="116460" y="3815"/>
                  </a:lnTo>
                  <a:lnTo>
                    <a:pt x="137158" y="13309"/>
                  </a:lnTo>
                  <a:lnTo>
                    <a:pt x="142911" y="21456"/>
                  </a:lnTo>
                  <a:lnTo>
                    <a:pt x="146184" y="42987"/>
                  </a:lnTo>
                  <a:lnTo>
                    <a:pt x="140619" y="65034"/>
                  </a:lnTo>
                  <a:lnTo>
                    <a:pt x="124333" y="94057"/>
                  </a:lnTo>
                  <a:lnTo>
                    <a:pt x="117984" y="102194"/>
                  </a:lnTo>
                  <a:lnTo>
                    <a:pt x="117260" y="108789"/>
                  </a:lnTo>
                  <a:lnTo>
                    <a:pt x="120287" y="114355"/>
                  </a:lnTo>
                  <a:lnTo>
                    <a:pt x="179862" y="172102"/>
                  </a:lnTo>
                  <a:lnTo>
                    <a:pt x="199651" y="208580"/>
                  </a:lnTo>
                  <a:lnTo>
                    <a:pt x="207335" y="254612"/>
                  </a:lnTo>
                  <a:lnTo>
                    <a:pt x="204022" y="294118"/>
                  </a:lnTo>
                  <a:lnTo>
                    <a:pt x="190043" y="328050"/>
                  </a:lnTo>
                  <a:lnTo>
                    <a:pt x="171083" y="354742"/>
                  </a:lnTo>
                  <a:lnTo>
                    <a:pt x="151296" y="366978"/>
                  </a:lnTo>
                  <a:lnTo>
                    <a:pt x="126904" y="375146"/>
                  </a:lnTo>
                  <a:lnTo>
                    <a:pt x="88034" y="378575"/>
                  </a:lnTo>
                  <a:lnTo>
                    <a:pt x="64863" y="375231"/>
                  </a:lnTo>
                  <a:lnTo>
                    <a:pt x="45986" y="366726"/>
                  </a:lnTo>
                  <a:lnTo>
                    <a:pt x="0" y="3290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296269" y="5599515"/>
              <a:ext cx="6066" cy="336913"/>
            </a:xfrm>
            <a:custGeom>
              <a:avLst/>
              <a:gdLst/>
              <a:ahLst/>
              <a:cxnLst/>
              <a:rect l="0" t="0" r="0" b="0"/>
              <a:pathLst>
                <a:path w="6066" h="336913">
                  <a:moveTo>
                    <a:pt x="0" y="0"/>
                  </a:moveTo>
                  <a:lnTo>
                    <a:pt x="0" y="50433"/>
                  </a:lnTo>
                  <a:lnTo>
                    <a:pt x="0" y="107750"/>
                  </a:lnTo>
                  <a:lnTo>
                    <a:pt x="0" y="166847"/>
                  </a:lnTo>
                  <a:lnTo>
                    <a:pt x="1169" y="216202"/>
                  </a:lnTo>
                  <a:lnTo>
                    <a:pt x="6065" y="266181"/>
                  </a:lnTo>
                  <a:lnTo>
                    <a:pt x="1544" y="31622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148869" y="5599515"/>
              <a:ext cx="147401" cy="151578"/>
            </a:xfrm>
            <a:custGeom>
              <a:avLst/>
              <a:gdLst/>
              <a:ahLst/>
              <a:cxnLst/>
              <a:rect l="0" t="0" r="0" b="0"/>
              <a:pathLst>
                <a:path w="147401" h="151578">
                  <a:moveTo>
                    <a:pt x="147400" y="115814"/>
                  </a:moveTo>
                  <a:lnTo>
                    <a:pt x="93524" y="143325"/>
                  </a:lnTo>
                  <a:lnTo>
                    <a:pt x="73151" y="150658"/>
                  </a:lnTo>
                  <a:lnTo>
                    <a:pt x="52399" y="151577"/>
                  </a:lnTo>
                  <a:lnTo>
                    <a:pt x="41952" y="150184"/>
                  </a:lnTo>
                  <a:lnTo>
                    <a:pt x="33817" y="142237"/>
                  </a:lnTo>
                  <a:lnTo>
                    <a:pt x="21659" y="114689"/>
                  </a:lnTo>
                  <a:lnTo>
                    <a:pt x="13827" y="597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4148178" y="526424"/>
            <a:ext cx="147449" cy="389556"/>
            <a:chOff x="4148178" y="526424"/>
            <a:chExt cx="147449" cy="389556"/>
          </a:xfrm>
        </p:grpSpPr>
        <p:sp>
          <p:nvSpPr>
            <p:cNvPr id="96" name="Freeform 95"/>
            <p:cNvSpPr/>
            <p:nvPr/>
          </p:nvSpPr>
          <p:spPr>
            <a:xfrm>
              <a:off x="4267334" y="547481"/>
              <a:ext cx="28293" cy="368499"/>
            </a:xfrm>
            <a:custGeom>
              <a:avLst/>
              <a:gdLst/>
              <a:ahLst/>
              <a:cxnLst/>
              <a:rect l="0" t="0" r="0" b="0"/>
              <a:pathLst>
                <a:path w="28293" h="368499">
                  <a:moveTo>
                    <a:pt x="7236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5233" y="137662"/>
                  </a:lnTo>
                  <a:lnTo>
                    <a:pt x="12429" y="196039"/>
                  </a:lnTo>
                  <a:lnTo>
                    <a:pt x="16711" y="249771"/>
                  </a:lnTo>
                  <a:lnTo>
                    <a:pt x="20675" y="302325"/>
                  </a:lnTo>
                  <a:lnTo>
                    <a:pt x="26036" y="336023"/>
                  </a:lnTo>
                  <a:lnTo>
                    <a:pt x="28292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148178" y="526424"/>
              <a:ext cx="147449" cy="276872"/>
            </a:xfrm>
            <a:custGeom>
              <a:avLst/>
              <a:gdLst/>
              <a:ahLst/>
              <a:cxnLst/>
              <a:rect l="0" t="0" r="0" b="0"/>
              <a:pathLst>
                <a:path w="147449" h="276872">
                  <a:moveTo>
                    <a:pt x="147448" y="231627"/>
                  </a:moveTo>
                  <a:lnTo>
                    <a:pt x="104757" y="246200"/>
                  </a:lnTo>
                  <a:lnTo>
                    <a:pt x="42113" y="273172"/>
                  </a:lnTo>
                  <a:lnTo>
                    <a:pt x="31601" y="276871"/>
                  </a:lnTo>
                  <a:lnTo>
                    <a:pt x="22254" y="275828"/>
                  </a:lnTo>
                  <a:lnTo>
                    <a:pt x="5629" y="265310"/>
                  </a:lnTo>
                  <a:lnTo>
                    <a:pt x="1429" y="257592"/>
                  </a:lnTo>
                  <a:lnTo>
                    <a:pt x="0" y="204241"/>
                  </a:lnTo>
                  <a:lnTo>
                    <a:pt x="8445" y="140777"/>
                  </a:lnTo>
                  <a:lnTo>
                    <a:pt x="16835" y="83436"/>
                  </a:lnTo>
                  <a:lnTo>
                    <a:pt x="20263" y="23544"/>
                  </a:lnTo>
                  <a:lnTo>
                    <a:pt x="2110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3421761" y="4485140"/>
            <a:ext cx="1284478" cy="1084436"/>
            <a:chOff x="3421761" y="4485140"/>
            <a:chExt cx="1284478" cy="1084436"/>
          </a:xfrm>
        </p:grpSpPr>
        <p:sp>
          <p:nvSpPr>
            <p:cNvPr id="99" name="Freeform 98"/>
            <p:cNvSpPr/>
            <p:nvPr/>
          </p:nvSpPr>
          <p:spPr>
            <a:xfrm>
              <a:off x="3678546" y="4485140"/>
              <a:ext cx="221163" cy="455531"/>
            </a:xfrm>
            <a:custGeom>
              <a:avLst/>
              <a:gdLst/>
              <a:ahLst/>
              <a:cxnLst/>
              <a:rect l="0" t="0" r="0" b="0"/>
              <a:pathLst>
                <a:path w="221163" h="455531">
                  <a:moveTo>
                    <a:pt x="80127" y="0"/>
                  </a:moveTo>
                  <a:lnTo>
                    <a:pt x="60999" y="53875"/>
                  </a:lnTo>
                  <a:lnTo>
                    <a:pt x="30324" y="99858"/>
                  </a:lnTo>
                  <a:lnTo>
                    <a:pt x="9738" y="122264"/>
                  </a:lnTo>
                  <a:lnTo>
                    <a:pt x="5126" y="122453"/>
                  </a:lnTo>
                  <a:lnTo>
                    <a:pt x="2050" y="117900"/>
                  </a:lnTo>
                  <a:lnTo>
                    <a:pt x="0" y="110186"/>
                  </a:lnTo>
                  <a:lnTo>
                    <a:pt x="3961" y="92255"/>
                  </a:lnTo>
                  <a:lnTo>
                    <a:pt x="19345" y="65549"/>
                  </a:lnTo>
                  <a:lnTo>
                    <a:pt x="45504" y="35564"/>
                  </a:lnTo>
                  <a:lnTo>
                    <a:pt x="71818" y="19766"/>
                  </a:lnTo>
                  <a:lnTo>
                    <a:pt x="91642" y="17753"/>
                  </a:lnTo>
                  <a:lnTo>
                    <a:pt x="112151" y="21928"/>
                  </a:lnTo>
                  <a:lnTo>
                    <a:pt x="132965" y="31582"/>
                  </a:lnTo>
                  <a:lnTo>
                    <a:pt x="147674" y="46792"/>
                  </a:lnTo>
                  <a:lnTo>
                    <a:pt x="153235" y="55761"/>
                  </a:lnTo>
                  <a:lnTo>
                    <a:pt x="156293" y="78205"/>
                  </a:lnTo>
                  <a:lnTo>
                    <a:pt x="148725" y="125152"/>
                  </a:lnTo>
                  <a:lnTo>
                    <a:pt x="133728" y="157575"/>
                  </a:lnTo>
                  <a:lnTo>
                    <a:pt x="117988" y="172588"/>
                  </a:lnTo>
                  <a:lnTo>
                    <a:pt x="108877" y="178230"/>
                  </a:lnTo>
                  <a:lnTo>
                    <a:pt x="106313" y="180821"/>
                  </a:lnTo>
                  <a:lnTo>
                    <a:pt x="108113" y="181379"/>
                  </a:lnTo>
                  <a:lnTo>
                    <a:pt x="112822" y="180581"/>
                  </a:lnTo>
                  <a:lnTo>
                    <a:pt x="127414" y="185933"/>
                  </a:lnTo>
                  <a:lnTo>
                    <a:pt x="155359" y="205219"/>
                  </a:lnTo>
                  <a:lnTo>
                    <a:pt x="190654" y="237589"/>
                  </a:lnTo>
                  <a:lnTo>
                    <a:pt x="207373" y="270568"/>
                  </a:lnTo>
                  <a:lnTo>
                    <a:pt x="221162" y="330869"/>
                  </a:lnTo>
                  <a:lnTo>
                    <a:pt x="215047" y="389053"/>
                  </a:lnTo>
                  <a:lnTo>
                    <a:pt x="207942" y="415068"/>
                  </a:lnTo>
                  <a:lnTo>
                    <a:pt x="196985" y="434429"/>
                  </a:lnTo>
                  <a:lnTo>
                    <a:pt x="181197" y="447713"/>
                  </a:lnTo>
                  <a:lnTo>
                    <a:pt x="172074" y="452893"/>
                  </a:lnTo>
                  <a:lnTo>
                    <a:pt x="149458" y="455530"/>
                  </a:lnTo>
                  <a:lnTo>
                    <a:pt x="102401" y="447690"/>
                  </a:lnTo>
                  <a:lnTo>
                    <a:pt x="48702" y="411681"/>
                  </a:lnTo>
                  <a:lnTo>
                    <a:pt x="31065" y="398218"/>
                  </a:lnTo>
                  <a:lnTo>
                    <a:pt x="16956" y="3790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116642" y="4569367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48932"/>
                  </a:lnTo>
                  <a:lnTo>
                    <a:pt x="0" y="99896"/>
                  </a:lnTo>
                  <a:lnTo>
                    <a:pt x="5589" y="163233"/>
                  </a:lnTo>
                  <a:lnTo>
                    <a:pt x="9065" y="215262"/>
                  </a:lnTo>
                  <a:lnTo>
                    <a:pt x="17475" y="272849"/>
                  </a:lnTo>
                  <a:lnTo>
                    <a:pt x="20350" y="328764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48186" y="4548311"/>
              <a:ext cx="168457" cy="244812"/>
            </a:xfrm>
            <a:custGeom>
              <a:avLst/>
              <a:gdLst/>
              <a:ahLst/>
              <a:cxnLst/>
              <a:rect l="0" t="0" r="0" b="0"/>
              <a:pathLst>
                <a:path w="168457" h="244812">
                  <a:moveTo>
                    <a:pt x="168456" y="210569"/>
                  </a:moveTo>
                  <a:lnTo>
                    <a:pt x="125765" y="213689"/>
                  </a:lnTo>
                  <a:lnTo>
                    <a:pt x="94585" y="225142"/>
                  </a:lnTo>
                  <a:lnTo>
                    <a:pt x="52609" y="244384"/>
                  </a:lnTo>
                  <a:lnTo>
                    <a:pt x="43261" y="244811"/>
                  </a:lnTo>
                  <a:lnTo>
                    <a:pt x="26637" y="239046"/>
                  </a:lnTo>
                  <a:lnTo>
                    <a:pt x="14569" y="225565"/>
                  </a:lnTo>
                  <a:lnTo>
                    <a:pt x="9712" y="217057"/>
                  </a:lnTo>
                  <a:lnTo>
                    <a:pt x="1919" y="162545"/>
                  </a:lnTo>
                  <a:lnTo>
                    <a:pt x="379" y="105504"/>
                  </a:lnTo>
                  <a:lnTo>
                    <a:pt x="75" y="491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464082" y="4558839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52692"/>
                  </a:lnTo>
                  <a:lnTo>
                    <a:pt x="0" y="197715"/>
                  </a:lnTo>
                  <a:lnTo>
                    <a:pt x="0" y="241121"/>
                  </a:lnTo>
                  <a:lnTo>
                    <a:pt x="3120" y="283810"/>
                  </a:lnTo>
                  <a:lnTo>
                    <a:pt x="8334" y="341065"/>
                  </a:lnTo>
                  <a:lnTo>
                    <a:pt x="10529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310760" y="4569367"/>
              <a:ext cx="153323" cy="232711"/>
            </a:xfrm>
            <a:custGeom>
              <a:avLst/>
              <a:gdLst/>
              <a:ahLst/>
              <a:cxnLst/>
              <a:rect l="0" t="0" r="0" b="0"/>
              <a:pathLst>
                <a:path w="153323" h="232711">
                  <a:moveTo>
                    <a:pt x="153322" y="126342"/>
                  </a:moveTo>
                  <a:lnTo>
                    <a:pt x="92450" y="177337"/>
                  </a:lnTo>
                  <a:lnTo>
                    <a:pt x="45120" y="226168"/>
                  </a:lnTo>
                  <a:lnTo>
                    <a:pt x="35564" y="231497"/>
                  </a:lnTo>
                  <a:lnTo>
                    <a:pt x="26853" y="232710"/>
                  </a:lnTo>
                  <a:lnTo>
                    <a:pt x="10937" y="227820"/>
                  </a:lnTo>
                  <a:lnTo>
                    <a:pt x="5756" y="219730"/>
                  </a:lnTo>
                  <a:lnTo>
                    <a:pt x="0" y="195144"/>
                  </a:lnTo>
                  <a:lnTo>
                    <a:pt x="3541" y="146172"/>
                  </a:lnTo>
                  <a:lnTo>
                    <a:pt x="5218" y="99333"/>
                  </a:lnTo>
                  <a:lnTo>
                    <a:pt x="5784" y="37342"/>
                  </a:lnTo>
                  <a:lnTo>
                    <a:pt x="592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21761" y="4758880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484932" y="4948394"/>
              <a:ext cx="1221307" cy="105286"/>
            </a:xfrm>
            <a:custGeom>
              <a:avLst/>
              <a:gdLst/>
              <a:ahLst/>
              <a:cxnLst/>
              <a:rect l="0" t="0" r="0" b="0"/>
              <a:pathLst>
                <a:path w="1221307" h="105286">
                  <a:moveTo>
                    <a:pt x="1221306" y="0"/>
                  </a:moveTo>
                  <a:lnTo>
                    <a:pt x="1172375" y="11452"/>
                  </a:lnTo>
                  <a:lnTo>
                    <a:pt x="1124530" y="18211"/>
                  </a:lnTo>
                  <a:lnTo>
                    <a:pt x="1067139" y="26083"/>
                  </a:lnTo>
                  <a:lnTo>
                    <a:pt x="1016140" y="35544"/>
                  </a:lnTo>
                  <a:lnTo>
                    <a:pt x="973753" y="42313"/>
                  </a:lnTo>
                  <a:lnTo>
                    <a:pt x="913210" y="49581"/>
                  </a:lnTo>
                  <a:lnTo>
                    <a:pt x="850832" y="52038"/>
                  </a:lnTo>
                  <a:lnTo>
                    <a:pt x="793450" y="53692"/>
                  </a:lnTo>
                  <a:lnTo>
                    <a:pt x="737055" y="60952"/>
                  </a:lnTo>
                  <a:lnTo>
                    <a:pt x="675266" y="62732"/>
                  </a:lnTo>
                  <a:lnTo>
                    <a:pt x="624079" y="63041"/>
                  </a:lnTo>
                  <a:lnTo>
                    <a:pt x="571867" y="68721"/>
                  </a:lnTo>
                  <a:lnTo>
                    <a:pt x="519353" y="72224"/>
                  </a:lnTo>
                  <a:lnTo>
                    <a:pt x="466748" y="78851"/>
                  </a:lnTo>
                  <a:lnTo>
                    <a:pt x="414117" y="88224"/>
                  </a:lnTo>
                  <a:lnTo>
                    <a:pt x="355888" y="92820"/>
                  </a:lnTo>
                  <a:lnTo>
                    <a:pt x="299771" y="94182"/>
                  </a:lnTo>
                  <a:lnTo>
                    <a:pt x="240509" y="94586"/>
                  </a:lnTo>
                  <a:lnTo>
                    <a:pt x="178497" y="100295"/>
                  </a:lnTo>
                  <a:lnTo>
                    <a:pt x="121259" y="103806"/>
                  </a:lnTo>
                  <a:lnTo>
                    <a:pt x="75730" y="104628"/>
                  </a:lnTo>
                  <a:lnTo>
                    <a:pt x="22439" y="10509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13360" y="5106321"/>
              <a:ext cx="236287" cy="463255"/>
            </a:xfrm>
            <a:custGeom>
              <a:avLst/>
              <a:gdLst/>
              <a:ahLst/>
              <a:cxnLst/>
              <a:rect l="0" t="0" r="0" b="0"/>
              <a:pathLst>
                <a:path w="236287" h="463255">
                  <a:moveTo>
                    <a:pt x="177065" y="0"/>
                  </a:moveTo>
                  <a:lnTo>
                    <a:pt x="120850" y="16788"/>
                  </a:lnTo>
                  <a:lnTo>
                    <a:pt x="65398" y="17094"/>
                  </a:lnTo>
                  <a:lnTo>
                    <a:pt x="42037" y="14616"/>
                  </a:lnTo>
                  <a:lnTo>
                    <a:pt x="19956" y="17415"/>
                  </a:lnTo>
                  <a:lnTo>
                    <a:pt x="12664" y="23308"/>
                  </a:lnTo>
                  <a:lnTo>
                    <a:pt x="4562" y="42335"/>
                  </a:lnTo>
                  <a:lnTo>
                    <a:pt x="0" y="79354"/>
                  </a:lnTo>
                  <a:lnTo>
                    <a:pt x="9786" y="136229"/>
                  </a:lnTo>
                  <a:lnTo>
                    <a:pt x="22879" y="178857"/>
                  </a:lnTo>
                  <a:lnTo>
                    <a:pt x="26311" y="182409"/>
                  </a:lnTo>
                  <a:lnTo>
                    <a:pt x="29769" y="181267"/>
                  </a:lnTo>
                  <a:lnTo>
                    <a:pt x="68892" y="139897"/>
                  </a:lnTo>
                  <a:lnTo>
                    <a:pt x="91944" y="132366"/>
                  </a:lnTo>
                  <a:lnTo>
                    <a:pt x="118176" y="131359"/>
                  </a:lnTo>
                  <a:lnTo>
                    <a:pt x="137633" y="138710"/>
                  </a:lnTo>
                  <a:lnTo>
                    <a:pt x="161742" y="156003"/>
                  </a:lnTo>
                  <a:lnTo>
                    <a:pt x="183703" y="181534"/>
                  </a:lnTo>
                  <a:lnTo>
                    <a:pt x="212084" y="237243"/>
                  </a:lnTo>
                  <a:lnTo>
                    <a:pt x="230854" y="281514"/>
                  </a:lnTo>
                  <a:lnTo>
                    <a:pt x="236286" y="331156"/>
                  </a:lnTo>
                  <a:lnTo>
                    <a:pt x="233411" y="365550"/>
                  </a:lnTo>
                  <a:lnTo>
                    <a:pt x="221995" y="390974"/>
                  </a:lnTo>
                  <a:lnTo>
                    <a:pt x="186070" y="426359"/>
                  </a:lnTo>
                  <a:lnTo>
                    <a:pt x="149967" y="443093"/>
                  </a:lnTo>
                  <a:lnTo>
                    <a:pt x="89781" y="451992"/>
                  </a:lnTo>
                  <a:lnTo>
                    <a:pt x="41670" y="460683"/>
                  </a:lnTo>
                  <a:lnTo>
                    <a:pt x="8609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4536179" y="631709"/>
            <a:ext cx="602179" cy="326385"/>
            <a:chOff x="4536179" y="631709"/>
            <a:chExt cx="602179" cy="326385"/>
          </a:xfrm>
        </p:grpSpPr>
        <p:sp>
          <p:nvSpPr>
            <p:cNvPr id="108" name="Freeform 107"/>
            <p:cNvSpPr/>
            <p:nvPr/>
          </p:nvSpPr>
          <p:spPr>
            <a:xfrm>
              <a:off x="4622010" y="694880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3" y="168552"/>
                  </a:lnTo>
                  <a:lnTo>
                    <a:pt x="10095" y="224627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536179" y="635920"/>
              <a:ext cx="285874" cy="311907"/>
            </a:xfrm>
            <a:custGeom>
              <a:avLst/>
              <a:gdLst/>
              <a:ahLst/>
              <a:cxnLst/>
              <a:rect l="0" t="0" r="0" b="0"/>
              <a:pathLst>
                <a:path w="285874" h="311907">
                  <a:moveTo>
                    <a:pt x="12132" y="90546"/>
                  </a:moveTo>
                  <a:lnTo>
                    <a:pt x="953" y="79367"/>
                  </a:lnTo>
                  <a:lnTo>
                    <a:pt x="0" y="73735"/>
                  </a:lnTo>
                  <a:lnTo>
                    <a:pt x="1704" y="67640"/>
                  </a:lnTo>
                  <a:lnTo>
                    <a:pt x="40829" y="11183"/>
                  </a:lnTo>
                  <a:lnTo>
                    <a:pt x="60761" y="2631"/>
                  </a:lnTo>
                  <a:lnTo>
                    <a:pt x="85217" y="0"/>
                  </a:lnTo>
                  <a:lnTo>
                    <a:pt x="111684" y="2730"/>
                  </a:lnTo>
                  <a:lnTo>
                    <a:pt x="132806" y="10962"/>
                  </a:lnTo>
                  <a:lnTo>
                    <a:pt x="141714" y="16433"/>
                  </a:lnTo>
                  <a:lnTo>
                    <a:pt x="154732" y="31871"/>
                  </a:lnTo>
                  <a:lnTo>
                    <a:pt x="180166" y="90941"/>
                  </a:lnTo>
                  <a:lnTo>
                    <a:pt x="187872" y="125368"/>
                  </a:lnTo>
                  <a:lnTo>
                    <a:pt x="187035" y="162085"/>
                  </a:lnTo>
                  <a:lnTo>
                    <a:pt x="184886" y="173333"/>
                  </a:lnTo>
                  <a:lnTo>
                    <a:pt x="179944" y="182002"/>
                  </a:lnTo>
                  <a:lnTo>
                    <a:pt x="165094" y="194754"/>
                  </a:lnTo>
                  <a:lnTo>
                    <a:pt x="157390" y="196283"/>
                  </a:lnTo>
                  <a:lnTo>
                    <a:pt x="149914" y="194962"/>
                  </a:lnTo>
                  <a:lnTo>
                    <a:pt x="142592" y="191742"/>
                  </a:lnTo>
                  <a:lnTo>
                    <a:pt x="140049" y="191935"/>
                  </a:lnTo>
                  <a:lnTo>
                    <a:pt x="140694" y="194404"/>
                  </a:lnTo>
                  <a:lnTo>
                    <a:pt x="168059" y="248001"/>
                  </a:lnTo>
                  <a:lnTo>
                    <a:pt x="183115" y="276799"/>
                  </a:lnTo>
                  <a:lnTo>
                    <a:pt x="209163" y="307491"/>
                  </a:lnTo>
                  <a:lnTo>
                    <a:pt x="218355" y="311215"/>
                  </a:lnTo>
                  <a:lnTo>
                    <a:pt x="260491" y="311906"/>
                  </a:lnTo>
                  <a:lnTo>
                    <a:pt x="285873" y="3116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944579" y="631709"/>
              <a:ext cx="193779" cy="305328"/>
            </a:xfrm>
            <a:custGeom>
              <a:avLst/>
              <a:gdLst/>
              <a:ahLst/>
              <a:cxnLst/>
              <a:rect l="0" t="0" r="0" b="0"/>
              <a:pathLst>
                <a:path w="193779" h="305328">
                  <a:moveTo>
                    <a:pt x="140685" y="0"/>
                  </a:moveTo>
                  <a:lnTo>
                    <a:pt x="85640" y="16789"/>
                  </a:lnTo>
                  <a:lnTo>
                    <a:pt x="34232" y="20214"/>
                  </a:lnTo>
                  <a:lnTo>
                    <a:pt x="20584" y="20495"/>
                  </a:lnTo>
                  <a:lnTo>
                    <a:pt x="11484" y="25362"/>
                  </a:lnTo>
                  <a:lnTo>
                    <a:pt x="5418" y="33286"/>
                  </a:lnTo>
                  <a:lnTo>
                    <a:pt x="1374" y="43248"/>
                  </a:lnTo>
                  <a:lnTo>
                    <a:pt x="0" y="66795"/>
                  </a:lnTo>
                  <a:lnTo>
                    <a:pt x="3061" y="120039"/>
                  </a:lnTo>
                  <a:lnTo>
                    <a:pt x="6822" y="127989"/>
                  </a:lnTo>
                  <a:lnTo>
                    <a:pt x="12838" y="132120"/>
                  </a:lnTo>
                  <a:lnTo>
                    <a:pt x="72117" y="137415"/>
                  </a:lnTo>
                  <a:lnTo>
                    <a:pt x="121681" y="151320"/>
                  </a:lnTo>
                  <a:lnTo>
                    <a:pt x="146277" y="164350"/>
                  </a:lnTo>
                  <a:lnTo>
                    <a:pt x="188706" y="211416"/>
                  </a:lnTo>
                  <a:lnTo>
                    <a:pt x="192586" y="221663"/>
                  </a:lnTo>
                  <a:lnTo>
                    <a:pt x="193778" y="242406"/>
                  </a:lnTo>
                  <a:lnTo>
                    <a:pt x="187872" y="273816"/>
                  </a:lnTo>
                  <a:lnTo>
                    <a:pt x="182671" y="281980"/>
                  </a:lnTo>
                  <a:lnTo>
                    <a:pt x="167534" y="294170"/>
                  </a:lnTo>
                  <a:lnTo>
                    <a:pt x="128103" y="302021"/>
                  </a:lnTo>
                  <a:lnTo>
                    <a:pt x="66986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2" name="Freeform 111"/>
          <p:cNvSpPr/>
          <p:nvPr/>
        </p:nvSpPr>
        <p:spPr>
          <a:xfrm>
            <a:off x="3222341" y="315854"/>
            <a:ext cx="2162250" cy="747519"/>
          </a:xfrm>
          <a:custGeom>
            <a:avLst/>
            <a:gdLst/>
            <a:ahLst/>
            <a:cxnLst/>
            <a:rect l="0" t="0" r="0" b="0"/>
            <a:pathLst>
              <a:path w="2162250" h="747519">
                <a:moveTo>
                  <a:pt x="631089" y="0"/>
                </a:moveTo>
                <a:lnTo>
                  <a:pt x="582158" y="8334"/>
                </a:lnTo>
                <a:lnTo>
                  <a:pt x="523027" y="10095"/>
                </a:lnTo>
                <a:lnTo>
                  <a:pt x="474808" y="15990"/>
                </a:lnTo>
                <a:lnTo>
                  <a:pt x="423476" y="19556"/>
                </a:lnTo>
                <a:lnTo>
                  <a:pt x="369370" y="29166"/>
                </a:lnTo>
                <a:lnTo>
                  <a:pt x="314836" y="39210"/>
                </a:lnTo>
                <a:lnTo>
                  <a:pt x="286981" y="43163"/>
                </a:lnTo>
                <a:lnTo>
                  <a:pt x="234091" y="64765"/>
                </a:lnTo>
                <a:lnTo>
                  <a:pt x="178770" y="91241"/>
                </a:lnTo>
                <a:lnTo>
                  <a:pt x="116398" y="130159"/>
                </a:lnTo>
                <a:lnTo>
                  <a:pt x="62826" y="182122"/>
                </a:lnTo>
                <a:lnTo>
                  <a:pt x="40118" y="221719"/>
                </a:lnTo>
                <a:lnTo>
                  <a:pt x="17114" y="284324"/>
                </a:lnTo>
                <a:lnTo>
                  <a:pt x="2523" y="340039"/>
                </a:lnTo>
                <a:lnTo>
                  <a:pt x="0" y="393682"/>
                </a:lnTo>
                <a:lnTo>
                  <a:pt x="671" y="448168"/>
                </a:lnTo>
                <a:lnTo>
                  <a:pt x="14049" y="504768"/>
                </a:lnTo>
                <a:lnTo>
                  <a:pt x="28749" y="546194"/>
                </a:lnTo>
                <a:lnTo>
                  <a:pt x="73360" y="608177"/>
                </a:lnTo>
                <a:lnTo>
                  <a:pt x="116616" y="645422"/>
                </a:lnTo>
                <a:lnTo>
                  <a:pt x="168022" y="675211"/>
                </a:lnTo>
                <a:lnTo>
                  <a:pt x="218391" y="689783"/>
                </a:lnTo>
                <a:lnTo>
                  <a:pt x="273401" y="696994"/>
                </a:lnTo>
                <a:lnTo>
                  <a:pt x="329327" y="709337"/>
                </a:lnTo>
                <a:lnTo>
                  <a:pt x="385435" y="714634"/>
                </a:lnTo>
                <a:lnTo>
                  <a:pt x="441578" y="715681"/>
                </a:lnTo>
                <a:lnTo>
                  <a:pt x="497728" y="715887"/>
                </a:lnTo>
                <a:lnTo>
                  <a:pt x="561116" y="715928"/>
                </a:lnTo>
                <a:lnTo>
                  <a:pt x="619910" y="715936"/>
                </a:lnTo>
                <a:lnTo>
                  <a:pt x="682173" y="715938"/>
                </a:lnTo>
                <a:lnTo>
                  <a:pt x="733442" y="715938"/>
                </a:lnTo>
                <a:lnTo>
                  <a:pt x="785678" y="715938"/>
                </a:lnTo>
                <a:lnTo>
                  <a:pt x="847325" y="715938"/>
                </a:lnTo>
                <a:lnTo>
                  <a:pt x="904562" y="715938"/>
                </a:lnTo>
                <a:lnTo>
                  <a:pt x="966518" y="715938"/>
                </a:lnTo>
                <a:lnTo>
                  <a:pt x="1017734" y="715938"/>
                </a:lnTo>
                <a:lnTo>
                  <a:pt x="1069954" y="715938"/>
                </a:lnTo>
                <a:lnTo>
                  <a:pt x="1131596" y="715938"/>
                </a:lnTo>
                <a:lnTo>
                  <a:pt x="1188832" y="715938"/>
                </a:lnTo>
                <a:lnTo>
                  <a:pt x="1245199" y="721528"/>
                </a:lnTo>
                <a:lnTo>
                  <a:pt x="1307459" y="726661"/>
                </a:lnTo>
                <a:lnTo>
                  <a:pt x="1359098" y="734607"/>
                </a:lnTo>
                <a:lnTo>
                  <a:pt x="1420713" y="743916"/>
                </a:lnTo>
                <a:lnTo>
                  <a:pt x="1474059" y="746811"/>
                </a:lnTo>
                <a:lnTo>
                  <a:pt x="1529657" y="747383"/>
                </a:lnTo>
                <a:lnTo>
                  <a:pt x="1585700" y="747496"/>
                </a:lnTo>
                <a:lnTo>
                  <a:pt x="1644949" y="747518"/>
                </a:lnTo>
                <a:lnTo>
                  <a:pt x="1707042" y="741934"/>
                </a:lnTo>
                <a:lnTo>
                  <a:pt x="1767049" y="726193"/>
                </a:lnTo>
                <a:lnTo>
                  <a:pt x="1829068" y="708883"/>
                </a:lnTo>
                <a:lnTo>
                  <a:pt x="1881105" y="691755"/>
                </a:lnTo>
                <a:lnTo>
                  <a:pt x="1943480" y="666610"/>
                </a:lnTo>
                <a:lnTo>
                  <a:pt x="2004899" y="634732"/>
                </a:lnTo>
                <a:lnTo>
                  <a:pt x="2067427" y="593063"/>
                </a:lnTo>
                <a:lnTo>
                  <a:pt x="2120938" y="550988"/>
                </a:lnTo>
                <a:lnTo>
                  <a:pt x="2137593" y="524345"/>
                </a:lnTo>
                <a:lnTo>
                  <a:pt x="2157381" y="470389"/>
                </a:lnTo>
                <a:lnTo>
                  <a:pt x="2162249" y="444199"/>
                </a:lnTo>
                <a:lnTo>
                  <a:pt x="2160513" y="416961"/>
                </a:lnTo>
                <a:lnTo>
                  <a:pt x="2152723" y="395496"/>
                </a:lnTo>
                <a:lnTo>
                  <a:pt x="2115168" y="339629"/>
                </a:lnTo>
                <a:lnTo>
                  <a:pt x="2060859" y="278873"/>
                </a:lnTo>
                <a:lnTo>
                  <a:pt x="2003085" y="235279"/>
                </a:lnTo>
                <a:lnTo>
                  <a:pt x="1948754" y="199853"/>
                </a:lnTo>
                <a:lnTo>
                  <a:pt x="1889149" y="172232"/>
                </a:lnTo>
                <a:lnTo>
                  <a:pt x="1831709" y="155164"/>
                </a:lnTo>
                <a:lnTo>
                  <a:pt x="1781274" y="138522"/>
                </a:lnTo>
                <a:lnTo>
                  <a:pt x="1728642" y="120343"/>
                </a:lnTo>
                <a:lnTo>
                  <a:pt x="1673751" y="101910"/>
                </a:lnTo>
                <a:lnTo>
                  <a:pt x="1617693" y="87366"/>
                </a:lnTo>
                <a:lnTo>
                  <a:pt x="1557408" y="76236"/>
                </a:lnTo>
                <a:lnTo>
                  <a:pt x="1496018" y="59534"/>
                </a:lnTo>
                <a:lnTo>
                  <a:pt x="1444221" y="52834"/>
                </a:lnTo>
                <a:lnTo>
                  <a:pt x="1388929" y="44579"/>
                </a:lnTo>
                <a:lnTo>
                  <a:pt x="1332947" y="42601"/>
                </a:lnTo>
                <a:lnTo>
                  <a:pt x="1276828" y="34975"/>
                </a:lnTo>
                <a:lnTo>
                  <a:pt x="1220683" y="29136"/>
                </a:lnTo>
                <a:lnTo>
                  <a:pt x="1164532" y="22653"/>
                </a:lnTo>
                <a:lnTo>
                  <a:pt x="1108381" y="21373"/>
                </a:lnTo>
                <a:lnTo>
                  <a:pt x="1052229" y="21120"/>
                </a:lnTo>
                <a:lnTo>
                  <a:pt x="990487" y="21070"/>
                </a:lnTo>
                <a:lnTo>
                  <a:pt x="930372" y="21060"/>
                </a:lnTo>
                <a:lnTo>
                  <a:pt x="870317" y="21058"/>
                </a:lnTo>
                <a:lnTo>
                  <a:pt x="808065" y="21058"/>
                </a:lnTo>
                <a:lnTo>
                  <a:pt x="759305" y="21057"/>
                </a:lnTo>
                <a:lnTo>
                  <a:pt x="698833" y="13822"/>
                </a:lnTo>
                <a:lnTo>
                  <a:pt x="638708" y="11179"/>
                </a:lnTo>
                <a:lnTo>
                  <a:pt x="576442" y="10657"/>
                </a:lnTo>
                <a:lnTo>
                  <a:pt x="517912" y="17790"/>
                </a:lnTo>
                <a:lnTo>
                  <a:pt x="469523" y="20089"/>
                </a:lnTo>
                <a:lnTo>
                  <a:pt x="407538" y="23986"/>
                </a:lnTo>
                <a:lnTo>
                  <a:pt x="356621" y="32454"/>
                </a:lnTo>
                <a:lnTo>
                  <a:pt x="301371" y="42372"/>
                </a:lnTo>
                <a:lnTo>
                  <a:pt x="241534" y="526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2014-12-04T17:15:55Z</dcterms:created>
  <dcterms:modified xsi:type="dcterms:W3CDTF">2014-12-04T17:17:30Z</dcterms:modified>
</cp:coreProperties>
</file>